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56" r:id="rId2"/>
    <p:sldId id="262" r:id="rId3"/>
    <p:sldId id="257" r:id="rId4"/>
    <p:sldId id="258" r:id="rId5"/>
    <p:sldId id="259" r:id="rId6"/>
    <p:sldId id="260" r:id="rId7"/>
    <p:sldId id="261"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AFD5EE-BD5A-4B1E-9F47-7FB38B184FF6}" type="datetimeFigureOut">
              <a:rPr lang="ru-RU" smtClean="0"/>
              <a:t>06.01.2019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312E17-EC36-4627-ACF2-7791FD5D1130}"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E312E17-EC36-4627-ACF2-7791FD5D1130}" type="slidenum">
              <a:rPr lang="ru-RU" smtClean="0"/>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06.01.2019</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06.01.2019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06.01.2019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06.01.2019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06.01.2019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06.01.2019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06.01.2019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06.01.2019</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«Здоровое питание. Фрукты , овощи , ягода и их польза»</a:t>
            </a:r>
            <a:endParaRPr lang="ru-RU" dirty="0"/>
          </a:p>
        </p:txBody>
      </p:sp>
      <p:sp>
        <p:nvSpPr>
          <p:cNvPr id="3" name="Подзаголовок 2"/>
          <p:cNvSpPr>
            <a:spLocks noGrp="1"/>
          </p:cNvSpPr>
          <p:nvPr>
            <p:ph type="subTitle" idx="1"/>
          </p:nvPr>
        </p:nvSpPr>
        <p:spPr/>
        <p:txBody>
          <a:bodyPr/>
          <a:lstStyle/>
          <a:p>
            <a:r>
              <a:rPr lang="ru-RU" dirty="0" smtClean="0"/>
              <a:t>Подготовила : </a:t>
            </a:r>
          </a:p>
          <a:p>
            <a:r>
              <a:rPr lang="ru-RU" dirty="0" err="1" smtClean="0"/>
              <a:t>Климчук</a:t>
            </a:r>
            <a:r>
              <a:rPr lang="ru-RU" dirty="0" smtClean="0"/>
              <a:t> М.К.</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ИГРА «Полезно-вредно»</a:t>
            </a:r>
            <a:endParaRPr lang="ru-RU" dirty="0"/>
          </a:p>
        </p:txBody>
      </p:sp>
      <p:pic>
        <p:nvPicPr>
          <p:cNvPr id="8" name="Содержимое 7" descr="16998-frukty-jabloko-krasnoe-8-sm-ot-silk-ka.jpg"/>
          <p:cNvPicPr>
            <a:picLocks noGrp="1" noChangeAspect="1"/>
          </p:cNvPicPr>
          <p:nvPr>
            <p:ph sz="half" idx="1"/>
          </p:nvPr>
        </p:nvPicPr>
        <p:blipFill>
          <a:blip r:embed="rId2" cstate="print"/>
          <a:stretch>
            <a:fillRect/>
          </a:stretch>
        </p:blipFill>
        <p:spPr>
          <a:xfrm>
            <a:off x="952500" y="2613819"/>
            <a:ext cx="3048000" cy="3048000"/>
          </a:xfrm>
        </p:spPr>
      </p:pic>
      <p:pic>
        <p:nvPicPr>
          <p:cNvPr id="9" name="Содержимое 8" descr="ce0cd8b6f2e3d991c1b398c5cad66005.jpeg"/>
          <p:cNvPicPr>
            <a:picLocks noGrp="1" noChangeAspect="1"/>
          </p:cNvPicPr>
          <p:nvPr>
            <p:ph sz="half" idx="2"/>
          </p:nvPr>
        </p:nvPicPr>
        <p:blipFill>
          <a:blip r:embed="rId3"/>
          <a:stretch>
            <a:fillRect/>
          </a:stretch>
        </p:blipFill>
        <p:spPr>
          <a:xfrm>
            <a:off x="5000628" y="2857496"/>
            <a:ext cx="3405186" cy="2578011"/>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Содержимое 6" descr="KFqygOWFTuVIVD4PV2gB1YL6zky1PLvyBhN4gQYV.jpeg"/>
          <p:cNvPicPr>
            <a:picLocks noGrp="1" noChangeAspect="1"/>
          </p:cNvPicPr>
          <p:nvPr>
            <p:ph sz="half" idx="2"/>
          </p:nvPr>
        </p:nvPicPr>
        <p:blipFill>
          <a:blip r:embed="rId2" cstate="print"/>
          <a:stretch>
            <a:fillRect/>
          </a:stretch>
        </p:blipFill>
        <p:spPr>
          <a:xfrm>
            <a:off x="4648200" y="2000240"/>
            <a:ext cx="4038600" cy="4156879"/>
          </a:xfrm>
        </p:spPr>
      </p:pic>
      <p:pic>
        <p:nvPicPr>
          <p:cNvPr id="14" name="Содержимое 13" descr="95d0f683cf5b0820c26938d1e8f2174b.jpg"/>
          <p:cNvPicPr>
            <a:picLocks noGrp="1" noChangeAspect="1"/>
          </p:cNvPicPr>
          <p:nvPr>
            <p:ph sz="half" idx="1"/>
          </p:nvPr>
        </p:nvPicPr>
        <p:blipFill>
          <a:blip r:embed="rId3"/>
          <a:stretch>
            <a:fillRect/>
          </a:stretch>
        </p:blipFill>
        <p:spPr>
          <a:xfrm>
            <a:off x="660823" y="1920875"/>
            <a:ext cx="3631354" cy="4433888"/>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134741662.jpg"/>
          <p:cNvPicPr>
            <a:picLocks noGrp="1" noChangeAspect="1"/>
          </p:cNvPicPr>
          <p:nvPr>
            <p:ph sz="half" idx="1"/>
          </p:nvPr>
        </p:nvPicPr>
        <p:blipFill>
          <a:blip r:embed="rId2"/>
          <a:stretch>
            <a:fillRect/>
          </a:stretch>
        </p:blipFill>
        <p:spPr>
          <a:xfrm>
            <a:off x="457200" y="2000240"/>
            <a:ext cx="4038600" cy="4071965"/>
          </a:xfrm>
        </p:spPr>
      </p:pic>
      <p:pic>
        <p:nvPicPr>
          <p:cNvPr id="14" name="Содержимое 13" descr="b9a56437f4dcb7ddeec964939b14cf27.jpeg"/>
          <p:cNvPicPr>
            <a:picLocks noGrp="1" noChangeAspect="1"/>
          </p:cNvPicPr>
          <p:nvPr>
            <p:ph sz="half" idx="2"/>
          </p:nvPr>
        </p:nvPicPr>
        <p:blipFill>
          <a:blip r:embed="rId3"/>
          <a:stretch>
            <a:fillRect/>
          </a:stretch>
        </p:blipFill>
        <p:spPr>
          <a:xfrm>
            <a:off x="4648200" y="2000241"/>
            <a:ext cx="4038600" cy="4071966"/>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0022-021-.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428868"/>
            <a:ext cx="7772400" cy="1362456"/>
          </a:xfrm>
        </p:spPr>
        <p:txBody>
          <a:bodyPr/>
          <a:lstStyle/>
          <a:p>
            <a:r>
              <a:rPr lang="ru-RU" dirty="0" smtClean="0"/>
              <a:t>Благодарю за внимание!</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500034" y="785794"/>
            <a:ext cx="7772400" cy="5286412"/>
          </a:xfrm>
        </p:spPr>
        <p:txBody>
          <a:bodyPr>
            <a:normAutofit/>
          </a:bodyPr>
          <a:lstStyle/>
          <a:p>
            <a:pPr algn="ctr"/>
            <a:endParaRPr lang="ru-RU" dirty="0" smtClean="0"/>
          </a:p>
          <a:p>
            <a:pPr algn="ctr"/>
            <a:endParaRPr lang="ru-RU" dirty="0" smtClean="0"/>
          </a:p>
          <a:p>
            <a:pPr algn="ctr"/>
            <a:r>
              <a:rPr lang="ru-RU" dirty="0" smtClean="0"/>
              <a:t>Главное </a:t>
            </a:r>
            <a:r>
              <a:rPr lang="ru-RU" dirty="0" smtClean="0"/>
              <a:t>в жизни это здоровье. </a:t>
            </a:r>
            <a:br>
              <a:rPr lang="ru-RU" dirty="0" smtClean="0"/>
            </a:br>
            <a:r>
              <a:rPr lang="ru-RU" dirty="0" smtClean="0"/>
              <a:t>С детства попробуйте это понять. </a:t>
            </a:r>
            <a:br>
              <a:rPr lang="ru-RU" dirty="0" smtClean="0"/>
            </a:br>
            <a:r>
              <a:rPr lang="ru-RU" dirty="0" smtClean="0"/>
              <a:t>Главная ценность это здоровье! </a:t>
            </a:r>
            <a:br>
              <a:rPr lang="ru-RU" dirty="0" smtClean="0"/>
            </a:br>
            <a:r>
              <a:rPr lang="ru-RU" dirty="0" smtClean="0"/>
              <a:t>Его не купить, но легко потерять. </a:t>
            </a:r>
            <a:br>
              <a:rPr lang="ru-RU" dirty="0" smtClean="0"/>
            </a:br>
            <a:r>
              <a:rPr lang="ru-RU" dirty="0" smtClean="0"/>
              <a:t>Наши болезни расскажут потом, </a:t>
            </a:r>
            <a:br>
              <a:rPr lang="ru-RU" dirty="0" smtClean="0"/>
            </a:br>
            <a:r>
              <a:rPr lang="ru-RU" dirty="0" smtClean="0"/>
              <a:t>Как мы живём и что мы жуём. </a:t>
            </a:r>
            <a:br>
              <a:rPr lang="ru-RU" dirty="0" smtClean="0"/>
            </a:br>
            <a:r>
              <a:rPr lang="ru-RU" dirty="0" smtClean="0"/>
              <a:t>Спортом тело своё укрепляйте. </a:t>
            </a:r>
            <a:br>
              <a:rPr lang="ru-RU" dirty="0" smtClean="0"/>
            </a:br>
            <a:r>
              <a:rPr lang="ru-RU" dirty="0" smtClean="0"/>
              <a:t>Пищу полезную употребляйте, </a:t>
            </a:r>
            <a:br>
              <a:rPr lang="ru-RU" dirty="0" smtClean="0"/>
            </a:br>
            <a:r>
              <a:rPr lang="ru-RU" dirty="0" smtClean="0"/>
              <a:t>Каждый день – всегда, везде,</a:t>
            </a:r>
            <a:br>
              <a:rPr lang="ru-RU" dirty="0" smtClean="0"/>
            </a:br>
            <a:r>
              <a:rPr lang="ru-RU" dirty="0" smtClean="0"/>
              <a:t>На занятиях, в игре.</a:t>
            </a:r>
            <a:br>
              <a:rPr lang="ru-RU" dirty="0" smtClean="0"/>
            </a:br>
            <a:r>
              <a:rPr lang="ru-RU" dirty="0" smtClean="0"/>
              <a:t>Смело, чётко говорим,</a:t>
            </a:r>
            <a:br>
              <a:rPr lang="ru-RU" dirty="0" smtClean="0"/>
            </a:br>
            <a:r>
              <a:rPr lang="ru-RU" dirty="0" smtClean="0"/>
              <a:t>И тихонечко сидим.</a:t>
            </a:r>
          </a:p>
          <a:p>
            <a:endParaRPr lang="ru-RU" dirty="0"/>
          </a:p>
        </p:txBody>
      </p:sp>
      <p:pic>
        <p:nvPicPr>
          <p:cNvPr id="9" name="Рисунок 8" descr="348_3.jpg"/>
          <p:cNvPicPr>
            <a:picLocks noChangeAspect="1"/>
          </p:cNvPicPr>
          <p:nvPr/>
        </p:nvPicPr>
        <p:blipFill>
          <a:blip r:embed="rId2" cstate="print"/>
          <a:stretch>
            <a:fillRect/>
          </a:stretch>
        </p:blipFill>
        <p:spPr>
          <a:xfrm>
            <a:off x="6344613" y="0"/>
            <a:ext cx="2799387" cy="2000244"/>
          </a:xfrm>
          <a:prstGeom prst="rect">
            <a:avLst/>
          </a:prstGeom>
        </p:spPr>
      </p:pic>
      <p:pic>
        <p:nvPicPr>
          <p:cNvPr id="11" name="Рисунок 10" descr="shutterstock_264882746.jpg"/>
          <p:cNvPicPr>
            <a:picLocks noChangeAspect="1"/>
          </p:cNvPicPr>
          <p:nvPr/>
        </p:nvPicPr>
        <p:blipFill>
          <a:blip r:embed="rId3" cstate="print"/>
          <a:stretch>
            <a:fillRect/>
          </a:stretch>
        </p:blipFill>
        <p:spPr>
          <a:xfrm>
            <a:off x="0" y="0"/>
            <a:ext cx="2285984" cy="1928802"/>
          </a:xfrm>
          <a:prstGeom prst="rect">
            <a:avLst/>
          </a:prstGeom>
        </p:spPr>
      </p:pic>
      <p:pic>
        <p:nvPicPr>
          <p:cNvPr id="15" name="Рисунок 14" descr="1504382537_maxresdefault.jpg"/>
          <p:cNvPicPr>
            <a:picLocks noChangeAspect="1"/>
          </p:cNvPicPr>
          <p:nvPr/>
        </p:nvPicPr>
        <p:blipFill>
          <a:blip r:embed="rId4" cstate="print"/>
          <a:stretch>
            <a:fillRect/>
          </a:stretch>
        </p:blipFill>
        <p:spPr>
          <a:xfrm>
            <a:off x="-1" y="4929198"/>
            <a:ext cx="2904631" cy="1928802"/>
          </a:xfrm>
          <a:prstGeom prst="rect">
            <a:avLst/>
          </a:prstGeom>
        </p:spPr>
      </p:pic>
      <p:pic>
        <p:nvPicPr>
          <p:cNvPr id="17" name="Рисунок 16" descr="zdorovoe-pitanie.jpg"/>
          <p:cNvPicPr>
            <a:picLocks noChangeAspect="1"/>
          </p:cNvPicPr>
          <p:nvPr/>
        </p:nvPicPr>
        <p:blipFill>
          <a:blip r:embed="rId5" cstate="print"/>
          <a:stretch>
            <a:fillRect/>
          </a:stretch>
        </p:blipFill>
        <p:spPr>
          <a:xfrm>
            <a:off x="5885502" y="4830349"/>
            <a:ext cx="3258498" cy="202765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Содержимое 3" descr="Здоровое-питание-1.jpg"/>
          <p:cNvPicPr>
            <a:picLocks noGrp="1" noChangeAspect="1"/>
          </p:cNvPicPr>
          <p:nvPr>
            <p:ph idx="1"/>
          </p:nvPr>
        </p:nvPicPr>
        <p:blipFill>
          <a:blip r:embed="rId2"/>
          <a:stretch>
            <a:fillRect/>
          </a:stretch>
        </p:blipFill>
        <p:spPr>
          <a:xfrm>
            <a:off x="0" y="0"/>
            <a:ext cx="9144001" cy="68580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357158" y="2000240"/>
            <a:ext cx="2500330" cy="1939811"/>
          </a:xfrm>
        </p:spPr>
        <p:txBody>
          <a:bodyPr/>
          <a:lstStyle/>
          <a:p>
            <a:r>
              <a:rPr lang="ru-RU" dirty="0" smtClean="0"/>
              <a:t>Белым цветёт, </a:t>
            </a:r>
            <a:br>
              <a:rPr lang="ru-RU" dirty="0" smtClean="0"/>
            </a:br>
            <a:r>
              <a:rPr lang="ru-RU" dirty="0" smtClean="0"/>
              <a:t>Зелёным висит, </a:t>
            </a:r>
            <a:br>
              <a:rPr lang="ru-RU" dirty="0" smtClean="0"/>
            </a:br>
            <a:r>
              <a:rPr lang="ru-RU" dirty="0" smtClean="0"/>
              <a:t>Красным падает. </a:t>
            </a:r>
            <a:br>
              <a:rPr lang="ru-RU" dirty="0" smtClean="0"/>
            </a:br>
            <a:endParaRPr lang="ru-RU" dirty="0"/>
          </a:p>
        </p:txBody>
      </p:sp>
      <p:pic>
        <p:nvPicPr>
          <p:cNvPr id="11" name="Рисунок 10" descr="16998-frukty-jabloko-krasnoe-8-sm-ot-silk-ka.jpg"/>
          <p:cNvPicPr>
            <a:picLocks noGrp="1" noChangeAspect="1"/>
          </p:cNvPicPr>
          <p:nvPr>
            <p:ph type="pic" idx="1"/>
          </p:nvPr>
        </p:nvPicPr>
        <p:blipFill>
          <a:blip r:embed="rId2"/>
          <a:srcRect t="7442" b="7442"/>
          <a:stretch>
            <a:fillRect/>
          </a:stretch>
        </p:blip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071678"/>
            <a:ext cx="2428892" cy="1939811"/>
          </a:xfrm>
        </p:spPr>
        <p:txBody>
          <a:bodyPr>
            <a:normAutofit fontScale="90000"/>
          </a:bodyPr>
          <a:lstStyle/>
          <a:p>
            <a:r>
              <a:rPr lang="ru-RU" dirty="0" smtClean="0"/>
              <a:t>Жёлто-розовый бочок, </a:t>
            </a:r>
            <a:br>
              <a:rPr lang="ru-RU" dirty="0" smtClean="0"/>
            </a:br>
            <a:r>
              <a:rPr lang="ru-RU" dirty="0" smtClean="0"/>
              <a:t>А размером — с кулачок! </a:t>
            </a:r>
            <a:br>
              <a:rPr lang="ru-RU" dirty="0" smtClean="0"/>
            </a:br>
            <a:r>
              <a:rPr lang="ru-RU" dirty="0" smtClean="0"/>
              <a:t>Он на веточке висел, </a:t>
            </a:r>
            <a:br>
              <a:rPr lang="ru-RU" dirty="0" smtClean="0"/>
            </a:br>
            <a:r>
              <a:rPr lang="ru-RU" dirty="0" smtClean="0"/>
              <a:t>И под южным солнцем зрел. </a:t>
            </a:r>
            <a:br>
              <a:rPr lang="ru-RU" dirty="0" smtClean="0"/>
            </a:br>
            <a:r>
              <a:rPr lang="ru-RU" dirty="0" smtClean="0"/>
              <a:t>И весной, и летом рос </a:t>
            </a:r>
            <a:br>
              <a:rPr lang="ru-RU" dirty="0" smtClean="0"/>
            </a:br>
            <a:r>
              <a:rPr lang="ru-RU" dirty="0" smtClean="0"/>
              <a:t>Очень вкусный... </a:t>
            </a:r>
            <a:br>
              <a:rPr lang="ru-RU" dirty="0" smtClean="0"/>
            </a:br>
            <a:endParaRPr lang="ru-RU" dirty="0"/>
          </a:p>
        </p:txBody>
      </p:sp>
      <p:pic>
        <p:nvPicPr>
          <p:cNvPr id="5" name="Рисунок 4" descr="abrikos.jpg"/>
          <p:cNvPicPr>
            <a:picLocks noGrp="1" noChangeAspect="1"/>
          </p:cNvPicPr>
          <p:nvPr>
            <p:ph type="pic" idx="1"/>
          </p:nvPr>
        </p:nvPicPr>
        <p:blipFill>
          <a:blip r:embed="rId2"/>
          <a:srcRect l="10821" r="10821"/>
          <a:stretch>
            <a:fillRect/>
          </a:stretch>
        </p:blip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643050"/>
            <a:ext cx="2500330" cy="2286016"/>
          </a:xfrm>
        </p:spPr>
        <p:txBody>
          <a:bodyPr/>
          <a:lstStyle/>
          <a:p>
            <a:r>
              <a:rPr lang="ru-RU" dirty="0" smtClean="0"/>
              <a:t>Лежит на грядке</a:t>
            </a:r>
            <a:br>
              <a:rPr lang="ru-RU" dirty="0" smtClean="0"/>
            </a:br>
            <a:r>
              <a:rPr lang="ru-RU" dirty="0" smtClean="0"/>
              <a:t>Зелёный да гладкий. </a:t>
            </a:r>
            <a:endParaRPr lang="ru-RU" dirty="0"/>
          </a:p>
        </p:txBody>
      </p:sp>
      <p:pic>
        <p:nvPicPr>
          <p:cNvPr id="5" name="Рисунок 4" descr="1457153363_grin.jpg"/>
          <p:cNvPicPr>
            <a:picLocks noGrp="1" noChangeAspect="1"/>
          </p:cNvPicPr>
          <p:nvPr>
            <p:ph type="pic" idx="1"/>
          </p:nvPr>
        </p:nvPicPr>
        <p:blipFill>
          <a:blip r:embed="rId3"/>
          <a:srcRect l="14884" r="14884"/>
          <a:stretch>
            <a:fillRect/>
          </a:stretch>
        </p:blipFill>
        <p:spPr>
          <a:xfrm rot="420000">
            <a:off x="3364441" y="1214686"/>
            <a:ext cx="4934302" cy="393192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571744"/>
            <a:ext cx="2212848" cy="1582621"/>
          </a:xfrm>
        </p:spPr>
        <p:txBody>
          <a:bodyPr>
            <a:normAutofit fontScale="90000"/>
          </a:bodyPr>
          <a:lstStyle/>
          <a:p>
            <a:r>
              <a:rPr lang="ru-RU" dirty="0" smtClean="0"/>
              <a:t>С виду он как рыжий мяч,</a:t>
            </a:r>
            <a:br>
              <a:rPr lang="ru-RU" dirty="0" smtClean="0"/>
            </a:br>
            <a:r>
              <a:rPr lang="ru-RU" dirty="0" smtClean="0"/>
              <a:t>Только вот не мчится вскачь.</a:t>
            </a:r>
            <a:br>
              <a:rPr lang="ru-RU" dirty="0" smtClean="0"/>
            </a:br>
            <a:r>
              <a:rPr lang="ru-RU" dirty="0" smtClean="0"/>
              <a:t>В нём полезный витамин — </a:t>
            </a:r>
            <a:br>
              <a:rPr lang="ru-RU" dirty="0" smtClean="0"/>
            </a:br>
            <a:r>
              <a:rPr lang="ru-RU" dirty="0" smtClean="0"/>
              <a:t>Это спелый... </a:t>
            </a:r>
            <a:br>
              <a:rPr lang="ru-RU" dirty="0" smtClean="0"/>
            </a:br>
            <a:endParaRPr lang="ru-RU" dirty="0"/>
          </a:p>
        </p:txBody>
      </p:sp>
      <p:pic>
        <p:nvPicPr>
          <p:cNvPr id="5" name="Рисунок 4" descr="plod-15-tyden-tehotenstvi.jpg"/>
          <p:cNvPicPr>
            <a:picLocks noGrp="1" noChangeAspect="1"/>
          </p:cNvPicPr>
          <p:nvPr>
            <p:ph type="pic" idx="1"/>
          </p:nvPr>
        </p:nvPicPr>
        <p:blipFill>
          <a:blip r:embed="rId2"/>
          <a:srcRect l="5942" r="5942"/>
          <a:stretch>
            <a:fillRect/>
          </a:stretch>
        </p:blip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YAgodyi-i-ovoshhi.jpg"/>
          <p:cNvPicPr>
            <a:picLocks noChangeAspect="1"/>
          </p:cNvPicPr>
          <p:nvPr/>
        </p:nvPicPr>
        <p:blipFill>
          <a:blip r:embed="rId2"/>
          <a:stretch>
            <a:fillRect/>
          </a:stretch>
        </p:blipFill>
        <p:spPr>
          <a:xfrm>
            <a:off x="0" y="1357298"/>
            <a:ext cx="9144000" cy="5500701"/>
          </a:xfrm>
          <a:prstGeom prst="rect">
            <a:avLst/>
          </a:prstGeom>
        </p:spPr>
      </p:pic>
      <p:sp>
        <p:nvSpPr>
          <p:cNvPr id="6" name="Заголовок 5"/>
          <p:cNvSpPr>
            <a:spLocks noGrp="1"/>
          </p:cNvSpPr>
          <p:nvPr>
            <p:ph type="title"/>
          </p:nvPr>
        </p:nvSpPr>
        <p:spPr>
          <a:xfrm>
            <a:off x="500034" y="0"/>
            <a:ext cx="8305800" cy="1143000"/>
          </a:xfrm>
        </p:spPr>
        <p:txBody>
          <a:bodyPr>
            <a:normAutofit fontScale="90000"/>
          </a:bodyPr>
          <a:lstStyle/>
          <a:p>
            <a:r>
              <a:rPr lang="ru-RU" b="1" i="1" dirty="0" smtClean="0"/>
              <a:t>«Не всё в рот, что око видит»</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42844" y="1142984"/>
            <a:ext cx="2571768" cy="4286279"/>
          </a:xfrm>
        </p:spPr>
        <p:txBody>
          <a:bodyPr>
            <a:noAutofit/>
          </a:bodyPr>
          <a:lstStyle/>
          <a:p>
            <a:r>
              <a:rPr lang="ru-RU" sz="1200" dirty="0" smtClean="0"/>
              <a:t>Физкультминутка </a:t>
            </a:r>
            <a:r>
              <a:rPr lang="ru-RU" sz="1200" dirty="0" smtClean="0"/>
              <a:t>:</a:t>
            </a:r>
            <a:br>
              <a:rPr lang="ru-RU" sz="1200" dirty="0" smtClean="0"/>
            </a:br>
            <a:r>
              <a:rPr lang="ru-RU" sz="1200" dirty="0" smtClean="0"/>
              <a:t/>
            </a:r>
            <a:br>
              <a:rPr lang="ru-RU" sz="1200" dirty="0" smtClean="0"/>
            </a:br>
            <a:r>
              <a:rPr lang="ru-RU" sz="1200" dirty="0" smtClean="0"/>
              <a:t>На носочки я встаю, (Подняться на носки)</a:t>
            </a:r>
            <a:br>
              <a:rPr lang="ru-RU" sz="1200" dirty="0" smtClean="0"/>
            </a:br>
            <a:r>
              <a:rPr lang="ru-RU" sz="1200" dirty="0" smtClean="0"/>
              <a:t>Яблочко я достаю, (Руки вверх)</a:t>
            </a:r>
            <a:br>
              <a:rPr lang="ru-RU" sz="1200" dirty="0" smtClean="0"/>
            </a:br>
            <a:r>
              <a:rPr lang="ru-RU" sz="1200" dirty="0" smtClean="0"/>
              <a:t>С яблочком бегу домой, (Бег на месте)</a:t>
            </a:r>
            <a:br>
              <a:rPr lang="ru-RU" sz="1200" dirty="0" smtClean="0"/>
            </a:br>
            <a:r>
              <a:rPr lang="ru-RU" sz="1200" dirty="0" smtClean="0"/>
              <a:t>Мамочке подарок мой! (Хлопки в ладоши)</a:t>
            </a:r>
            <a:br>
              <a:rPr lang="ru-RU" sz="1200" dirty="0" smtClean="0"/>
            </a:br>
            <a:r>
              <a:rPr lang="ru-RU" sz="1200" dirty="0" smtClean="0"/>
              <a:t>Как румян осенний сад! (легкие хлопки по щекам)</a:t>
            </a:r>
            <a:br>
              <a:rPr lang="ru-RU" sz="1200" dirty="0" smtClean="0"/>
            </a:br>
            <a:r>
              <a:rPr lang="ru-RU" sz="1200" dirty="0" smtClean="0"/>
              <a:t>Всюду яблоки висят. (руки поднять вверх)</a:t>
            </a:r>
            <a:br>
              <a:rPr lang="ru-RU" sz="1200" dirty="0" smtClean="0"/>
            </a:br>
            <a:r>
              <a:rPr lang="ru-RU" sz="1200" dirty="0" smtClean="0"/>
              <a:t>Краснобоки, краснощеки, (руки на поясе)</a:t>
            </a:r>
            <a:br>
              <a:rPr lang="ru-RU" sz="1200" dirty="0" smtClean="0"/>
            </a:br>
            <a:r>
              <a:rPr lang="ru-RU" sz="1200" dirty="0" smtClean="0"/>
              <a:t>На ветвях своих высоких (руки поднять вверх)</a:t>
            </a:r>
            <a:br>
              <a:rPr lang="ru-RU" sz="1200" dirty="0" smtClean="0"/>
            </a:br>
            <a:r>
              <a:rPr lang="ru-RU" sz="1200" dirty="0" smtClean="0"/>
              <a:t>Точно солнышки горят! (соединить руки в круг – «солнышко»)</a:t>
            </a:r>
            <a:br>
              <a:rPr lang="ru-RU" sz="1200" dirty="0" smtClean="0"/>
            </a:br>
            <a:endParaRPr lang="ru-RU" sz="1200" dirty="0"/>
          </a:p>
        </p:txBody>
      </p:sp>
      <p:pic>
        <p:nvPicPr>
          <p:cNvPr id="6" name="Рисунок 5" descr="girl-jump-rope-clipart-20.jpg"/>
          <p:cNvPicPr>
            <a:picLocks noGrp="1" noChangeAspect="1"/>
          </p:cNvPicPr>
          <p:nvPr>
            <p:ph type="pic" idx="1"/>
          </p:nvPr>
        </p:nvPicPr>
        <p:blipFill>
          <a:blip r:embed="rId2"/>
          <a:srcRect t="7442" b="7442"/>
          <a:stretch>
            <a:fillRect/>
          </a:stretch>
        </p:blip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69</TotalTime>
  <Words>61</Words>
  <PresentationFormat>Экран (4:3)</PresentationFormat>
  <Paragraphs>15</Paragraphs>
  <Slides>14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Поток</vt:lpstr>
      <vt:lpstr>«Здоровое питание. Фрукты , овощи , ягода и их польза»</vt:lpstr>
      <vt:lpstr>Слайд 2</vt:lpstr>
      <vt:lpstr>Слайд 3</vt:lpstr>
      <vt:lpstr>Белым цветёт,  Зелёным висит,  Красным падает.  </vt:lpstr>
      <vt:lpstr>Жёлто-розовый бочок,  А размером — с кулачок!  Он на веточке висел,  И под южным солнцем зрел.  И весной, и летом рос  Очень вкусный...  </vt:lpstr>
      <vt:lpstr>Лежит на грядке Зелёный да гладкий. </vt:lpstr>
      <vt:lpstr>С виду он как рыжий мяч, Только вот не мчится вскачь. В нём полезный витамин —  Это спелый...  </vt:lpstr>
      <vt:lpstr>«Не всё в рот, что око видит»</vt:lpstr>
      <vt:lpstr>Физкультминутка :  На носочки я встаю, (Подняться на носки) Яблочко я достаю, (Руки вверх) С яблочком бегу домой, (Бег на месте) Мамочке подарок мой! (Хлопки в ладоши) Как румян осенний сад! (легкие хлопки по щекам) Всюду яблоки висят. (руки поднять вверх) Краснобоки, краснощеки, (руки на поясе) На ветвях своих высоких (руки поднять вверх) Точно солнышки горят! (соединить руки в круг – «солнышко») </vt:lpstr>
      <vt:lpstr>ИГРА «Полезно-вредно»</vt:lpstr>
      <vt:lpstr>Слайд 11</vt:lpstr>
      <vt:lpstr>Слайд 12</vt:lpstr>
      <vt:lpstr>Слайд 13</vt:lpstr>
      <vt:lpstr>Благодарю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«Здоровое питание. Фрукты , овощи , ягода и их польза»</dc:title>
  <dc:creator>USER</dc:creator>
  <cp:lastModifiedBy>USER</cp:lastModifiedBy>
  <cp:revision>8</cp:revision>
  <dcterms:created xsi:type="dcterms:W3CDTF">2019-01-06T11:01:22Z</dcterms:created>
  <dcterms:modified xsi:type="dcterms:W3CDTF">2019-01-06T12:20:58Z</dcterms:modified>
</cp:coreProperties>
</file>