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64" r:id="rId2"/>
    <p:sldId id="265" r:id="rId3"/>
    <p:sldId id="266" r:id="rId4"/>
    <p:sldId id="267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8" d="100"/>
          <a:sy n="78" d="100"/>
        </p:scale>
        <p:origin x="-8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03.02.2019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03.02.2019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03.02.2019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03.02.2019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03.02.2019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03.02.2019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03.02.2019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3.wav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4.wav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3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4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129</Words>
  <Application>Microsoft Office PowerPoint</Application>
  <PresentationFormat>Экран (4:3)</PresentationFormat>
  <Paragraphs>37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Admin</cp:lastModifiedBy>
  <cp:revision>107</cp:revision>
  <dcterms:created xsi:type="dcterms:W3CDTF">2018-05-24T10:32:45Z</dcterms:created>
  <dcterms:modified xsi:type="dcterms:W3CDTF">2019-02-02T21:41:36Z</dcterms:modified>
</cp:coreProperties>
</file>