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08.01.2019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90872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Українська мова 9 клас.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uk-UA" b="1" dirty="0" smtClean="0"/>
              <a:t>Учитель - </a:t>
            </a:r>
            <a:r>
              <a:rPr lang="uk-UA" b="1" dirty="0" err="1" smtClean="0"/>
              <a:t>Климчук</a:t>
            </a:r>
            <a:r>
              <a:rPr lang="uk-UA" b="1" dirty="0" smtClean="0"/>
              <a:t> М.К.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2924944"/>
            <a:ext cx="8354149" cy="357589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i="1" dirty="0" err="1" smtClean="0">
                <a:solidFill>
                  <a:schemeClr val="bg1"/>
                </a:solidFill>
              </a:rPr>
              <a:t>Врожайне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літо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завжди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наливає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хлібороба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добрим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спокоєм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і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певністю</a:t>
            </a:r>
            <a:r>
              <a:rPr lang="ru-RU" sz="2400" i="1" dirty="0" smtClean="0">
                <a:solidFill>
                  <a:schemeClr val="bg1"/>
                </a:solidFill>
              </a:rPr>
              <a:t>; так </a:t>
            </a:r>
            <a:r>
              <a:rPr lang="ru-RU" sz="2400" i="1" dirty="0" err="1" smtClean="0">
                <a:solidFill>
                  <a:schemeClr val="bg1"/>
                </a:solidFill>
              </a:rPr>
              <a:t>наливає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воно</a:t>
            </a:r>
            <a:r>
              <a:rPr lang="ru-RU" sz="2400" i="1" dirty="0" smtClean="0">
                <a:solidFill>
                  <a:schemeClr val="bg1"/>
                </a:solidFill>
              </a:rPr>
              <a:t> колос </a:t>
            </a:r>
            <a:r>
              <a:rPr lang="ru-RU" sz="2400" i="1" dirty="0" err="1" smtClean="0">
                <a:solidFill>
                  <a:schemeClr val="bg1"/>
                </a:solidFill>
              </a:rPr>
              <a:t>дорідним</a:t>
            </a:r>
            <a:r>
              <a:rPr lang="ru-RU" sz="2400" i="1" dirty="0" smtClean="0">
                <a:solidFill>
                  <a:schemeClr val="bg1"/>
                </a:solidFill>
              </a:rPr>
              <a:t> зерном. </a:t>
            </a:r>
            <a:r>
              <a:rPr lang="ru-RU" sz="2400" i="1" dirty="0" err="1" smtClean="0">
                <a:solidFill>
                  <a:schemeClr val="bg1"/>
                </a:solidFill>
              </a:rPr>
              <a:t>Мерехтить</a:t>
            </a:r>
            <a:r>
              <a:rPr lang="ru-RU" sz="2400" i="1" dirty="0" smtClean="0">
                <a:solidFill>
                  <a:schemeClr val="bg1"/>
                </a:solidFill>
              </a:rPr>
              <a:t> над полем </a:t>
            </a:r>
            <a:r>
              <a:rPr lang="ru-RU" sz="2400" i="1" dirty="0" err="1" smtClean="0">
                <a:solidFill>
                  <a:schemeClr val="bg1"/>
                </a:solidFill>
              </a:rPr>
              <a:t>спека</a:t>
            </a:r>
            <a:r>
              <a:rPr lang="ru-RU" sz="2400" i="1" dirty="0" smtClean="0">
                <a:solidFill>
                  <a:schemeClr val="bg1"/>
                </a:solidFill>
              </a:rPr>
              <a:t>; </a:t>
            </a:r>
            <a:r>
              <a:rPr lang="ru-RU" sz="2400" i="1" dirty="0" err="1" smtClean="0">
                <a:solidFill>
                  <a:schemeClr val="bg1"/>
                </a:solidFill>
              </a:rPr>
              <a:t>одуд</a:t>
            </a:r>
            <a:r>
              <a:rPr lang="ru-RU" sz="2400" i="1" dirty="0" smtClean="0">
                <a:solidFill>
                  <a:schemeClr val="bg1"/>
                </a:solidFill>
              </a:rPr>
              <a:t> у </a:t>
            </a:r>
            <a:r>
              <a:rPr lang="ru-RU" sz="2400" i="1" dirty="0" err="1" smtClean="0">
                <a:solidFill>
                  <a:schemeClr val="bg1"/>
                </a:solidFill>
              </a:rPr>
              <a:t>балці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степовій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подає</a:t>
            </a:r>
            <a:r>
              <a:rPr lang="ru-RU" sz="2400" i="1" dirty="0" smtClean="0">
                <a:solidFill>
                  <a:schemeClr val="bg1"/>
                </a:solidFill>
              </a:rPr>
              <a:t>, </a:t>
            </a:r>
            <a:r>
              <a:rPr lang="ru-RU" sz="2400" i="1" dirty="0" err="1" smtClean="0">
                <a:solidFill>
                  <a:schemeClr val="bg1"/>
                </a:solidFill>
              </a:rPr>
              <a:t>неначе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з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глека</a:t>
            </a:r>
            <a:r>
              <a:rPr lang="ru-RU" sz="2400" i="1" dirty="0" smtClean="0">
                <a:solidFill>
                  <a:schemeClr val="bg1"/>
                </a:solidFill>
              </a:rPr>
              <a:t>, </a:t>
            </a:r>
            <a:r>
              <a:rPr lang="ru-RU" sz="2400" i="1" dirty="0" err="1" smtClean="0">
                <a:solidFill>
                  <a:schemeClr val="bg1"/>
                </a:solidFill>
              </a:rPr>
              <a:t>трьохскладовий</a:t>
            </a:r>
            <a:r>
              <a:rPr lang="ru-RU" sz="2400" i="1" dirty="0" smtClean="0">
                <a:solidFill>
                  <a:schemeClr val="bg1"/>
                </a:solidFill>
              </a:rPr>
              <a:t> оклик </a:t>
            </a:r>
            <a:r>
              <a:rPr lang="ru-RU" sz="2400" i="1" dirty="0" err="1" smtClean="0">
                <a:solidFill>
                  <a:schemeClr val="bg1"/>
                </a:solidFill>
              </a:rPr>
              <a:t>свій</a:t>
            </a:r>
            <a:r>
              <a:rPr lang="ru-RU" sz="2400" i="1" dirty="0" smtClean="0">
                <a:solidFill>
                  <a:schemeClr val="bg1"/>
                </a:solidFill>
              </a:rPr>
              <a:t>. Защебетав </a:t>
            </a:r>
            <a:r>
              <a:rPr lang="ru-RU" sz="2400" i="1" dirty="0" err="1" smtClean="0">
                <a:solidFill>
                  <a:schemeClr val="bg1"/>
                </a:solidFill>
              </a:rPr>
              <a:t>жайворонок</a:t>
            </a:r>
            <a:r>
              <a:rPr lang="ru-RU" sz="2400" i="1" dirty="0" smtClean="0">
                <a:solidFill>
                  <a:schemeClr val="bg1"/>
                </a:solidFill>
              </a:rPr>
              <a:t>, </a:t>
            </a:r>
            <a:r>
              <a:rPr lang="ru-RU" sz="2400" i="1" dirty="0" err="1" smtClean="0">
                <a:solidFill>
                  <a:schemeClr val="bg1"/>
                </a:solidFill>
              </a:rPr>
              <a:t>угору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летючи</a:t>
            </a:r>
            <a:r>
              <a:rPr lang="ru-RU" sz="2400" i="1" dirty="0" smtClean="0">
                <a:solidFill>
                  <a:schemeClr val="bg1"/>
                </a:solidFill>
              </a:rPr>
              <a:t>; </a:t>
            </a:r>
            <a:r>
              <a:rPr lang="ru-RU" sz="2400" i="1" dirty="0" err="1" smtClean="0">
                <a:solidFill>
                  <a:schemeClr val="bg1"/>
                </a:solidFill>
              </a:rPr>
              <a:t>закувала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зозуленька</a:t>
            </a:r>
            <a:r>
              <a:rPr lang="ru-RU" sz="2400" i="1" dirty="0" smtClean="0">
                <a:solidFill>
                  <a:schemeClr val="bg1"/>
                </a:solidFill>
              </a:rPr>
              <a:t>, на дубу </a:t>
            </a:r>
            <a:r>
              <a:rPr lang="ru-RU" sz="2400" i="1" dirty="0" err="1" smtClean="0">
                <a:solidFill>
                  <a:schemeClr val="bg1"/>
                </a:solidFill>
              </a:rPr>
              <a:t>сидячи</a:t>
            </a:r>
            <a:r>
              <a:rPr lang="ru-RU" sz="2400" i="1" dirty="0" smtClean="0">
                <a:solidFill>
                  <a:schemeClr val="bg1"/>
                </a:solidFill>
              </a:rPr>
              <a:t>; защебетав соловейко – </a:t>
            </a:r>
            <a:r>
              <a:rPr lang="ru-RU" sz="2400" i="1" dirty="0" err="1" smtClean="0">
                <a:solidFill>
                  <a:schemeClr val="bg1"/>
                </a:solidFill>
              </a:rPr>
              <a:t>пішла</a:t>
            </a:r>
            <a:r>
              <a:rPr lang="ru-RU" sz="2400" i="1" dirty="0" smtClean="0">
                <a:solidFill>
                  <a:schemeClr val="bg1"/>
                </a:solidFill>
              </a:rPr>
              <a:t> луна </a:t>
            </a:r>
            <a:r>
              <a:rPr lang="ru-RU" sz="2400" i="1" dirty="0" err="1" smtClean="0">
                <a:solidFill>
                  <a:schemeClr val="bg1"/>
                </a:solidFill>
              </a:rPr>
              <a:t>гаєм</a:t>
            </a:r>
            <a:r>
              <a:rPr lang="ru-RU" sz="2400" i="1" dirty="0" smtClean="0">
                <a:solidFill>
                  <a:schemeClr val="bg1"/>
                </a:solidFill>
              </a:rPr>
              <a:t>; </a:t>
            </a:r>
            <a:r>
              <a:rPr lang="ru-RU" sz="2400" i="1" dirty="0" err="1" smtClean="0">
                <a:solidFill>
                  <a:schemeClr val="bg1"/>
                </a:solidFill>
              </a:rPr>
              <a:t>червоніє</a:t>
            </a:r>
            <a:r>
              <a:rPr lang="ru-RU" sz="2400" i="1" dirty="0" smtClean="0">
                <a:solidFill>
                  <a:schemeClr val="bg1"/>
                </a:solidFill>
              </a:rPr>
              <a:t> за горою; </a:t>
            </a:r>
            <a:r>
              <a:rPr lang="ru-RU" sz="2400" i="1" dirty="0" err="1" smtClean="0">
                <a:solidFill>
                  <a:schemeClr val="bg1"/>
                </a:solidFill>
              </a:rPr>
              <a:t>плугатар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співає</a:t>
            </a:r>
            <a:r>
              <a:rPr lang="ru-RU" sz="2400" i="1" dirty="0" smtClean="0">
                <a:solidFill>
                  <a:schemeClr val="bg1"/>
                </a:solidFill>
              </a:rPr>
              <a:t>.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8680"/>
            <a:ext cx="8686800" cy="1184825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dirty="0" smtClean="0"/>
              <a:t>РОБОТА В ЗОШИТАХ: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ru-RU" dirty="0" err="1" smtClean="0"/>
              <a:t>Пояснити</a:t>
            </a:r>
            <a:r>
              <a:rPr lang="ru-RU" dirty="0" smtClean="0"/>
              <a:t> в </a:t>
            </a:r>
            <a:r>
              <a:rPr lang="ru-RU" dirty="0" err="1" smtClean="0"/>
              <a:t>реченнях</a:t>
            </a:r>
            <a:r>
              <a:rPr lang="ru-RU" dirty="0" smtClean="0"/>
              <a:t>  </a:t>
            </a:r>
            <a:r>
              <a:rPr lang="ru-RU" dirty="0" err="1" smtClean="0"/>
              <a:t>вживання</a:t>
            </a:r>
            <a:r>
              <a:rPr lang="ru-RU" dirty="0" smtClean="0"/>
              <a:t> </a:t>
            </a:r>
            <a:r>
              <a:rPr lang="ru-RU" dirty="0" err="1" smtClean="0"/>
              <a:t>розділових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РОБОТА В ГРУПАХ: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3429000"/>
            <a:ext cx="8458200" cy="2011288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4300" dirty="0" err="1" smtClean="0"/>
              <a:t>Скласти</a:t>
            </a:r>
            <a:r>
              <a:rPr lang="ru-RU" sz="4300" dirty="0" smtClean="0"/>
              <a:t> і </a:t>
            </a:r>
            <a:r>
              <a:rPr lang="ru-RU" sz="4300" dirty="0" err="1" smtClean="0"/>
              <a:t>записати</a:t>
            </a:r>
            <a:r>
              <a:rPr lang="ru-RU" sz="4300" dirty="0" smtClean="0"/>
              <a:t> </a:t>
            </a:r>
            <a:r>
              <a:rPr lang="ru-RU" sz="4300" dirty="0" err="1" smtClean="0"/>
              <a:t>п’ять</a:t>
            </a:r>
            <a:r>
              <a:rPr lang="ru-RU" sz="4300" dirty="0" smtClean="0"/>
              <a:t> </a:t>
            </a:r>
            <a:r>
              <a:rPr lang="ru-RU" sz="4300" dirty="0" err="1" smtClean="0"/>
              <a:t>складних</a:t>
            </a:r>
            <a:r>
              <a:rPr lang="ru-RU" sz="4300" dirty="0" smtClean="0"/>
              <a:t> </a:t>
            </a:r>
            <a:r>
              <a:rPr lang="ru-RU" sz="4300" dirty="0" err="1" smtClean="0"/>
              <a:t>безсполучникових</a:t>
            </a:r>
            <a:r>
              <a:rPr lang="ru-RU" sz="4300" dirty="0" smtClean="0"/>
              <a:t> </a:t>
            </a:r>
            <a:r>
              <a:rPr lang="ru-RU" sz="4300" dirty="0" err="1" smtClean="0"/>
              <a:t>речень</a:t>
            </a:r>
            <a:r>
              <a:rPr lang="ru-RU" sz="4300" dirty="0"/>
              <a:t>,</a:t>
            </a:r>
            <a:r>
              <a:rPr lang="ru-RU" sz="4300" dirty="0" smtClean="0"/>
              <a:t> </a:t>
            </a:r>
            <a:r>
              <a:rPr lang="ru-RU" sz="4300" dirty="0" smtClean="0"/>
              <a:t>у </a:t>
            </a:r>
            <a:r>
              <a:rPr lang="ru-RU" sz="4300" dirty="0" err="1" smtClean="0"/>
              <a:t>яких</a:t>
            </a:r>
            <a:r>
              <a:rPr lang="ru-RU" sz="4300" dirty="0" smtClean="0"/>
              <a:t> ставиться </a:t>
            </a:r>
            <a:r>
              <a:rPr lang="ru-RU" sz="4300" dirty="0" err="1" smtClean="0"/>
              <a:t>крапка</a:t>
            </a:r>
            <a:r>
              <a:rPr lang="ru-RU" sz="4300" dirty="0" smtClean="0"/>
              <a:t> з комою.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8686800" cy="1184825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/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/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1-ша група: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4077072"/>
            <a:ext cx="8458200" cy="1219200"/>
          </a:xfrm>
        </p:spPr>
        <p:txBody>
          <a:bodyPr>
            <a:noAutofit/>
          </a:bodyPr>
          <a:lstStyle/>
          <a:p>
            <a:pPr lvl="0"/>
            <a:r>
              <a:rPr lang="ru-RU" sz="4000" dirty="0" err="1" smtClean="0"/>
              <a:t>Виконати</a:t>
            </a:r>
            <a:r>
              <a:rPr lang="ru-RU" sz="4000" dirty="0" smtClean="0"/>
              <a:t> за </a:t>
            </a:r>
            <a:r>
              <a:rPr lang="ru-RU" sz="4000" dirty="0" err="1" smtClean="0"/>
              <a:t>підручником</a:t>
            </a:r>
            <a:r>
              <a:rPr lang="ru-RU" sz="4000" dirty="0" smtClean="0"/>
              <a:t> </a:t>
            </a:r>
            <a:r>
              <a:rPr lang="ru-RU" sz="4000" dirty="0" err="1" smtClean="0"/>
              <a:t>вправу</a:t>
            </a:r>
            <a:r>
              <a:rPr lang="ru-RU" sz="4000" dirty="0" smtClean="0"/>
              <a:t> 183.</a:t>
            </a:r>
          </a:p>
          <a:p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72816"/>
            <a:ext cx="8686800" cy="1184825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2-га група: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914608"/>
            <a:ext cx="9144000" cy="393593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lvl="0" algn="ctr"/>
            <a:r>
              <a:rPr lang="ru-RU" sz="3800" dirty="0" err="1" smtClean="0">
                <a:solidFill>
                  <a:srgbClr val="FFC000"/>
                </a:solidFill>
              </a:rPr>
              <a:t>Перетворити</a:t>
            </a:r>
            <a:r>
              <a:rPr lang="ru-RU" sz="3800" dirty="0" smtClean="0">
                <a:solidFill>
                  <a:srgbClr val="FFC000"/>
                </a:solidFill>
              </a:rPr>
              <a:t> </a:t>
            </a:r>
            <a:r>
              <a:rPr lang="ru-RU" sz="3800" dirty="0" err="1" smtClean="0">
                <a:solidFill>
                  <a:srgbClr val="FFC000"/>
                </a:solidFill>
              </a:rPr>
              <a:t>подані</a:t>
            </a:r>
            <a:r>
              <a:rPr lang="ru-RU" sz="3800" dirty="0" smtClean="0">
                <a:solidFill>
                  <a:srgbClr val="FFC000"/>
                </a:solidFill>
              </a:rPr>
              <a:t> </a:t>
            </a:r>
            <a:r>
              <a:rPr lang="ru-RU" sz="3800" dirty="0" err="1" smtClean="0">
                <a:solidFill>
                  <a:srgbClr val="FFC000"/>
                </a:solidFill>
              </a:rPr>
              <a:t>прості</a:t>
            </a:r>
            <a:r>
              <a:rPr lang="ru-RU" sz="3800" dirty="0" smtClean="0">
                <a:solidFill>
                  <a:srgbClr val="FFC000"/>
                </a:solidFill>
              </a:rPr>
              <a:t> </a:t>
            </a:r>
            <a:r>
              <a:rPr lang="ru-RU" sz="3800" dirty="0" err="1" smtClean="0">
                <a:solidFill>
                  <a:srgbClr val="FFC000"/>
                </a:solidFill>
              </a:rPr>
              <a:t>речення</a:t>
            </a:r>
            <a:r>
              <a:rPr lang="ru-RU" sz="3800" dirty="0" smtClean="0">
                <a:solidFill>
                  <a:srgbClr val="FFC000"/>
                </a:solidFill>
              </a:rPr>
              <a:t> на </a:t>
            </a:r>
            <a:r>
              <a:rPr lang="ru-RU" sz="3800" dirty="0" err="1" smtClean="0">
                <a:solidFill>
                  <a:srgbClr val="FFC000"/>
                </a:solidFill>
              </a:rPr>
              <a:t>складносурядні</a:t>
            </a:r>
            <a:r>
              <a:rPr lang="ru-RU" sz="3800" dirty="0" smtClean="0">
                <a:solidFill>
                  <a:srgbClr val="FFC000"/>
                </a:solidFill>
              </a:rPr>
              <a:t> </a:t>
            </a:r>
            <a:r>
              <a:rPr lang="ru-RU" sz="3800" dirty="0" err="1" smtClean="0">
                <a:solidFill>
                  <a:srgbClr val="FFC000"/>
                </a:solidFill>
              </a:rPr>
              <a:t>зі</a:t>
            </a:r>
            <a:r>
              <a:rPr lang="ru-RU" sz="3800" dirty="0" smtClean="0">
                <a:solidFill>
                  <a:srgbClr val="FFC000"/>
                </a:solidFill>
              </a:rPr>
              <a:t> </a:t>
            </a:r>
            <a:r>
              <a:rPr lang="ru-RU" sz="3800" dirty="0" err="1" smtClean="0">
                <a:solidFill>
                  <a:srgbClr val="FFC000"/>
                </a:solidFill>
              </a:rPr>
              <a:t>сполучником</a:t>
            </a:r>
            <a:r>
              <a:rPr lang="ru-RU" sz="3800" dirty="0" smtClean="0">
                <a:solidFill>
                  <a:srgbClr val="FFC000"/>
                </a:solidFill>
              </a:rPr>
              <a:t> </a:t>
            </a:r>
            <a:r>
              <a:rPr lang="ru-RU" sz="3800" b="1" i="1" dirty="0" err="1" smtClean="0">
                <a:solidFill>
                  <a:srgbClr val="FFC000"/>
                </a:solidFill>
              </a:rPr>
              <a:t>і</a:t>
            </a:r>
            <a:r>
              <a:rPr lang="ru-RU" sz="3800" b="1" i="1" dirty="0" smtClean="0">
                <a:solidFill>
                  <a:srgbClr val="FFC000"/>
                </a:solidFill>
              </a:rPr>
              <a:t>, </a:t>
            </a:r>
            <a:r>
              <a:rPr lang="ru-RU" sz="3800" dirty="0" err="1" smtClean="0">
                <a:solidFill>
                  <a:srgbClr val="FFC000"/>
                </a:solidFill>
              </a:rPr>
              <a:t>потім</a:t>
            </a:r>
            <a:r>
              <a:rPr lang="ru-RU" sz="3800" dirty="0" smtClean="0">
                <a:solidFill>
                  <a:srgbClr val="FFC000"/>
                </a:solidFill>
              </a:rPr>
              <a:t> </a:t>
            </a:r>
            <a:r>
              <a:rPr lang="ru-RU" sz="3800" dirty="0" err="1" smtClean="0">
                <a:solidFill>
                  <a:srgbClr val="FFC000"/>
                </a:solidFill>
              </a:rPr>
              <a:t>на</a:t>
            </a:r>
            <a:r>
              <a:rPr lang="ru-RU" sz="3800" dirty="0" smtClean="0">
                <a:solidFill>
                  <a:srgbClr val="FFC000"/>
                </a:solidFill>
              </a:rPr>
              <a:t> </a:t>
            </a:r>
            <a:r>
              <a:rPr lang="ru-RU" sz="3800" dirty="0" err="1" smtClean="0">
                <a:solidFill>
                  <a:srgbClr val="FFC000"/>
                </a:solidFill>
              </a:rPr>
              <a:t>безсполучникові</a:t>
            </a:r>
            <a:r>
              <a:rPr lang="ru-RU" sz="3800" dirty="0" smtClean="0">
                <a:solidFill>
                  <a:srgbClr val="FFC000"/>
                </a:solidFill>
              </a:rPr>
              <a:t>.</a:t>
            </a:r>
          </a:p>
          <a:p>
            <a:pPr lvl="0" algn="l"/>
            <a:endParaRPr lang="ru-RU" sz="3800" dirty="0" smtClean="0">
              <a:solidFill>
                <a:srgbClr val="FFC000"/>
              </a:solidFill>
            </a:endParaRPr>
          </a:p>
          <a:p>
            <a:pPr algn="l"/>
            <a:r>
              <a:rPr lang="ru-RU" sz="3800" i="1" dirty="0" err="1" smtClean="0"/>
              <a:t>Українець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завжди</a:t>
            </a:r>
            <a:r>
              <a:rPr lang="ru-RU" sz="3800" i="1" dirty="0" smtClean="0"/>
              <a:t> брав </a:t>
            </a:r>
            <a:r>
              <a:rPr lang="ru-RU" sz="3800" i="1" dirty="0" err="1" smtClean="0"/>
              <a:t>із</a:t>
            </a:r>
            <a:r>
              <a:rPr lang="ru-RU" sz="3800" i="1" dirty="0" smtClean="0"/>
              <a:t> собою в </a:t>
            </a:r>
            <a:r>
              <a:rPr lang="ru-RU" sz="3800" i="1" dirty="0" err="1" smtClean="0"/>
              <a:t>далеку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подорож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пучечок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чебрецю</a:t>
            </a:r>
            <a:r>
              <a:rPr lang="ru-RU" sz="3800" i="1" dirty="0" smtClean="0"/>
              <a:t>. </a:t>
            </a:r>
            <a:r>
              <a:rPr lang="ru-RU" sz="3800" i="1" dirty="0" err="1" smtClean="0"/>
              <a:t>Його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гострий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гарячий</a:t>
            </a:r>
            <a:r>
              <a:rPr lang="ru-RU" sz="3800" i="1" dirty="0" smtClean="0"/>
              <a:t> аромат </a:t>
            </a:r>
            <a:r>
              <a:rPr lang="ru-RU" sz="3800" i="1" dirty="0" err="1" smtClean="0"/>
              <a:t>нагадував</a:t>
            </a:r>
            <a:r>
              <a:rPr lang="ru-RU" sz="3800" i="1" dirty="0" smtClean="0"/>
              <a:t> про тепло </a:t>
            </a:r>
            <a:r>
              <a:rPr lang="ru-RU" sz="3800" i="1" dirty="0" err="1" smtClean="0"/>
              <a:t>рідної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домівки</a:t>
            </a:r>
            <a:r>
              <a:rPr lang="ru-RU" sz="3800" i="1" dirty="0" smtClean="0"/>
              <a:t>, </a:t>
            </a:r>
            <a:r>
              <a:rPr lang="ru-RU" sz="3800" i="1" dirty="0" err="1" smtClean="0"/>
              <a:t>відновлював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сили</a:t>
            </a:r>
            <a:r>
              <a:rPr lang="ru-RU" sz="3800" i="1" dirty="0" smtClean="0"/>
              <a:t>, </a:t>
            </a:r>
            <a:r>
              <a:rPr lang="ru-RU" sz="3800" i="1" dirty="0" err="1" smtClean="0"/>
              <a:t>зміцнював</a:t>
            </a:r>
            <a:r>
              <a:rPr lang="ru-RU" sz="3800" i="1" dirty="0" smtClean="0"/>
              <a:t> дух. </a:t>
            </a:r>
            <a:r>
              <a:rPr lang="ru-RU" sz="3800" i="1" dirty="0" err="1" smtClean="0"/>
              <a:t>Чебрець</a:t>
            </a:r>
            <a:r>
              <a:rPr lang="ru-RU" sz="3800" i="1" dirty="0" smtClean="0"/>
              <a:t> широко </a:t>
            </a:r>
            <a:r>
              <a:rPr lang="ru-RU" sz="3800" i="1" dirty="0" err="1" smtClean="0"/>
              <a:t>застосовувався</a:t>
            </a:r>
            <a:r>
              <a:rPr lang="ru-RU" sz="3800" i="1" dirty="0" smtClean="0"/>
              <a:t> в </a:t>
            </a:r>
            <a:r>
              <a:rPr lang="ru-RU" sz="3800" i="1" dirty="0" err="1" smtClean="0"/>
              <a:t>народній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медицині</a:t>
            </a:r>
            <a:r>
              <a:rPr lang="ru-RU" sz="3800" i="1" dirty="0" smtClean="0"/>
              <a:t> для </a:t>
            </a:r>
            <a:r>
              <a:rPr lang="ru-RU" sz="3800" i="1" dirty="0" err="1" smtClean="0"/>
              <a:t>лікування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простудних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захворювань</a:t>
            </a:r>
            <a:r>
              <a:rPr lang="ru-RU" sz="3800" i="1" dirty="0" smtClean="0"/>
              <a:t>. </a:t>
            </a:r>
            <a:r>
              <a:rPr lang="ru-RU" sz="3800" i="1" dirty="0" err="1" smtClean="0"/>
              <a:t>Пасічники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вважають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його</a:t>
            </a:r>
            <a:r>
              <a:rPr lang="ru-RU" sz="3800" i="1" dirty="0" smtClean="0"/>
              <a:t> одним </a:t>
            </a:r>
            <a:r>
              <a:rPr lang="ru-RU" sz="3800" i="1" dirty="0" err="1" smtClean="0"/>
              <a:t>з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кращих</a:t>
            </a:r>
            <a:r>
              <a:rPr lang="ru-RU" sz="3800" i="1" dirty="0" smtClean="0"/>
              <a:t> </a:t>
            </a:r>
            <a:r>
              <a:rPr lang="ru-RU" sz="3800" i="1" dirty="0" err="1" smtClean="0"/>
              <a:t>медоносів</a:t>
            </a:r>
            <a:r>
              <a:rPr lang="ru-RU" sz="3800" i="1" dirty="0" smtClean="0"/>
              <a:t>.</a:t>
            </a:r>
            <a:endParaRPr lang="ru-RU" sz="3800" dirty="0" smtClean="0"/>
          </a:p>
          <a:p>
            <a:pPr algn="l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9132" y="836712"/>
            <a:ext cx="8686800" cy="11848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chemeClr val="tx1"/>
                </a:solidFill>
              </a:rPr>
              <a:t>3-тя група: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55576" y="3501008"/>
            <a:ext cx="7772400" cy="2072271"/>
          </a:xfrm>
        </p:spPr>
        <p:txBody>
          <a:bodyPr>
            <a:noAutofit/>
          </a:bodyPr>
          <a:lstStyle/>
          <a:p>
            <a:pPr algn="l"/>
            <a:r>
              <a:rPr lang="uk-UA" sz="3200" dirty="0" smtClean="0"/>
              <a:t>Сьогодні я дізнався(</a:t>
            </a:r>
            <a:r>
              <a:rPr lang="uk-UA" sz="3200" dirty="0" err="1" smtClean="0"/>
              <a:t>лася</a:t>
            </a:r>
            <a:r>
              <a:rPr lang="uk-UA" sz="3200" dirty="0" smtClean="0"/>
              <a:t>)-…</a:t>
            </a:r>
          </a:p>
          <a:p>
            <a:pPr algn="l"/>
            <a:r>
              <a:rPr lang="uk-UA" sz="3200" dirty="0" smtClean="0"/>
              <a:t>Було </a:t>
            </a:r>
            <a:r>
              <a:rPr lang="uk-UA" sz="3200" dirty="0" err="1" smtClean="0"/>
              <a:t>цікаво-</a:t>
            </a:r>
            <a:r>
              <a:rPr lang="uk-UA" sz="3200" dirty="0" smtClean="0"/>
              <a:t>… </a:t>
            </a:r>
          </a:p>
          <a:p>
            <a:pPr algn="l"/>
            <a:r>
              <a:rPr lang="uk-UA" sz="3200" dirty="0" err="1" smtClean="0"/>
              <a:t>Обов</a:t>
            </a:r>
            <a:r>
              <a:rPr lang="en-US" sz="3200" dirty="0" smtClean="0"/>
              <a:t>`</a:t>
            </a:r>
            <a:r>
              <a:rPr lang="ru-RU" sz="3200" dirty="0" err="1" smtClean="0"/>
              <a:t>язково</a:t>
            </a:r>
            <a:r>
              <a:rPr lang="uk-UA" sz="3200" dirty="0" smtClean="0"/>
              <a:t> буду використовувати на інших </a:t>
            </a:r>
            <a:r>
              <a:rPr lang="uk-UA" sz="3200" dirty="0" err="1" smtClean="0"/>
              <a:t>уроках-</a:t>
            </a:r>
            <a:r>
              <a:rPr lang="uk-UA" sz="3200" dirty="0" smtClean="0"/>
              <a:t>…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484784"/>
            <a:ext cx="8686800" cy="1184825"/>
          </a:xfrm>
        </p:spPr>
        <p:txBody>
          <a:bodyPr>
            <a:normAutofit fontScale="90000"/>
          </a:bodyPr>
          <a:lstStyle/>
          <a:p>
            <a:pPr algn="ctr"/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 err="1" smtClean="0"/>
              <a:t>Підсумок</a:t>
            </a:r>
            <a:r>
              <a:rPr lang="ru-RU" u="sng" dirty="0" smtClean="0"/>
              <a:t> уроку: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ru-RU" dirty="0"/>
          </a:p>
        </p:txBody>
      </p:sp>
      <p:pic>
        <p:nvPicPr>
          <p:cNvPr id="7" name="Рисунок 6" descr="e757556aee0945b46ae0bfc06a71ad64--ukra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1500174"/>
            <a:ext cx="5357850" cy="52149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85786" y="3643314"/>
            <a:ext cx="7772400" cy="221457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МЕТА: </a:t>
            </a:r>
            <a:r>
              <a:rPr lang="ru-RU" dirty="0" err="1" smtClean="0"/>
              <a:t>закріпити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про </a:t>
            </a:r>
            <a:r>
              <a:rPr lang="ru-RU" dirty="0" err="1" smtClean="0"/>
              <a:t>безсполучникове</a:t>
            </a:r>
            <a:r>
              <a:rPr lang="ru-RU" dirty="0" smtClean="0"/>
              <a:t> складне </a:t>
            </a:r>
            <a:r>
              <a:rPr lang="ru-RU" dirty="0" err="1" smtClean="0"/>
              <a:t>речення</a:t>
            </a:r>
            <a:r>
              <a:rPr lang="ru-RU" dirty="0" smtClean="0"/>
              <a:t>, </a:t>
            </a:r>
            <a:r>
              <a:rPr lang="ru-RU" dirty="0" err="1" smtClean="0"/>
              <a:t>домогтися</a:t>
            </a:r>
            <a:r>
              <a:rPr lang="ru-RU" dirty="0" smtClean="0"/>
              <a:t> </a:t>
            </a:r>
            <a:r>
              <a:rPr lang="ru-RU" dirty="0" err="1" smtClean="0"/>
              <a:t>засвоєння</a:t>
            </a:r>
            <a:r>
              <a:rPr lang="ru-RU" dirty="0" smtClean="0"/>
              <a:t> ними </a:t>
            </a:r>
            <a:r>
              <a:rPr lang="ru-RU" dirty="0" err="1" smtClean="0"/>
              <a:t>пунктограми</a:t>
            </a:r>
            <a:r>
              <a:rPr lang="ru-RU" dirty="0" smtClean="0"/>
              <a:t> «Кома та </a:t>
            </a:r>
            <a:r>
              <a:rPr lang="ru-RU" dirty="0" err="1" smtClean="0"/>
              <a:t>крапка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комою у </a:t>
            </a:r>
            <a:r>
              <a:rPr lang="ru-RU" dirty="0" err="1" smtClean="0"/>
              <a:t>безсполучниковому</a:t>
            </a:r>
            <a:r>
              <a:rPr lang="ru-RU" dirty="0" smtClean="0"/>
              <a:t> складному </a:t>
            </a:r>
            <a:r>
              <a:rPr lang="ru-RU" dirty="0" err="1" smtClean="0"/>
              <a:t>реченні</a:t>
            </a:r>
            <a:r>
              <a:rPr lang="ru-RU" dirty="0" smtClean="0"/>
              <a:t>», </a:t>
            </a:r>
            <a:r>
              <a:rPr lang="ru-RU" dirty="0" err="1" smtClean="0"/>
              <a:t>формувати</a:t>
            </a:r>
            <a:r>
              <a:rPr lang="ru-RU" dirty="0" smtClean="0"/>
              <a:t> </a:t>
            </a:r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правильно </a:t>
            </a:r>
            <a:r>
              <a:rPr lang="ru-RU" dirty="0" err="1" smtClean="0"/>
              <a:t>розставляти</a:t>
            </a:r>
            <a:r>
              <a:rPr lang="ru-RU" dirty="0" smtClean="0"/>
              <a:t> </a:t>
            </a:r>
            <a:r>
              <a:rPr lang="ru-RU" dirty="0" err="1" smtClean="0"/>
              <a:t>розділові</a:t>
            </a:r>
            <a:r>
              <a:rPr lang="ru-RU" dirty="0" smtClean="0"/>
              <a:t> знаки у </a:t>
            </a:r>
            <a:r>
              <a:rPr lang="ru-RU" dirty="0" err="1" smtClean="0"/>
              <a:t>безсполучникових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реченнях</a:t>
            </a:r>
            <a:r>
              <a:rPr lang="ru-RU" dirty="0" smtClean="0"/>
              <a:t>, </a:t>
            </a:r>
            <a:r>
              <a:rPr lang="ru-RU" dirty="0" err="1" smtClean="0"/>
              <a:t>вживати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речення</a:t>
            </a:r>
            <a:r>
              <a:rPr lang="ru-RU" dirty="0" smtClean="0"/>
              <a:t> в </a:t>
            </a:r>
            <a:r>
              <a:rPr lang="ru-RU" dirty="0" err="1" smtClean="0"/>
              <a:t>мовленні</a:t>
            </a:r>
            <a:r>
              <a:rPr lang="ru-RU" dirty="0" smtClean="0"/>
              <a:t>; </a:t>
            </a:r>
            <a:r>
              <a:rPr lang="ru-RU" dirty="0" err="1" smtClean="0"/>
              <a:t>розвивати</a:t>
            </a:r>
            <a:r>
              <a:rPr lang="ru-RU" dirty="0" smtClean="0"/>
              <a:t> </a:t>
            </a:r>
            <a:r>
              <a:rPr lang="ru-RU" dirty="0" err="1" smtClean="0"/>
              <a:t>пам'ять</a:t>
            </a:r>
            <a:r>
              <a:rPr lang="ru-RU" dirty="0" smtClean="0"/>
              <a:t>, </a:t>
            </a:r>
            <a:r>
              <a:rPr lang="ru-RU" dirty="0" err="1" smtClean="0"/>
              <a:t>увагу</a:t>
            </a:r>
            <a:r>
              <a:rPr lang="ru-RU" dirty="0" smtClean="0"/>
              <a:t>; </a:t>
            </a:r>
            <a:r>
              <a:rPr lang="ru-RU" dirty="0" err="1" smtClean="0"/>
              <a:t>виховувати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</a:t>
            </a:r>
            <a:r>
              <a:rPr lang="ru-RU" dirty="0" err="1" smtClean="0"/>
              <a:t>любов</a:t>
            </a:r>
            <a:r>
              <a:rPr lang="ru-RU" dirty="0" smtClean="0"/>
              <a:t> до </a:t>
            </a:r>
            <a:r>
              <a:rPr lang="ru-RU" dirty="0" err="1" smtClean="0"/>
              <a:t>рідної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71600" y="1500174"/>
            <a:ext cx="7620000" cy="1090626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Тема :Розділові знаки в безсполучниковому складному реченні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539552" y="3501008"/>
            <a:ext cx="8458200" cy="1944216"/>
          </a:xfrm>
        </p:spPr>
        <p:txBody>
          <a:bodyPr>
            <a:noAutofit/>
          </a:bodyPr>
          <a:lstStyle/>
          <a:p>
            <a:r>
              <a:rPr lang="ru-RU" sz="2800" dirty="0" err="1"/>
              <a:t>Поспішайте</a:t>
            </a:r>
            <a:r>
              <a:rPr lang="ru-RU" sz="2800" dirty="0"/>
              <a:t> </a:t>
            </a:r>
            <a:r>
              <a:rPr lang="ru-RU" sz="2800" dirty="0" err="1"/>
              <a:t>творити</a:t>
            </a:r>
            <a:r>
              <a:rPr lang="ru-RU" sz="2800" dirty="0"/>
              <a:t> добро на </a:t>
            </a:r>
            <a:r>
              <a:rPr lang="ru-RU" sz="2800" dirty="0" err="1"/>
              <a:t>землі</a:t>
            </a:r>
            <a:r>
              <a:rPr lang="ru-RU" sz="2800" dirty="0"/>
              <a:t> – </a:t>
            </a:r>
          </a:p>
          <a:p>
            <a:r>
              <a:rPr lang="ru-RU" sz="2800" dirty="0"/>
              <a:t>                                                  </a:t>
            </a:r>
            <a:r>
              <a:rPr lang="ru-RU" sz="2800" dirty="0" err="1"/>
              <a:t>щиру</a:t>
            </a:r>
            <a:r>
              <a:rPr lang="ru-RU" sz="2800" dirty="0"/>
              <a:t>  </a:t>
            </a:r>
            <a:r>
              <a:rPr lang="ru-RU" sz="2800" dirty="0" err="1"/>
              <a:t>шану</a:t>
            </a:r>
            <a:r>
              <a:rPr lang="ru-RU" sz="2800" dirty="0"/>
              <a:t> </a:t>
            </a:r>
            <a:r>
              <a:rPr lang="ru-RU" sz="2800" dirty="0" err="1"/>
              <a:t>знаходить</a:t>
            </a:r>
            <a:r>
              <a:rPr lang="ru-RU" sz="2800" dirty="0"/>
              <a:t> </a:t>
            </a:r>
            <a:r>
              <a:rPr lang="ru-RU" sz="2800" dirty="0" err="1"/>
              <a:t>людська</a:t>
            </a:r>
            <a:r>
              <a:rPr lang="ru-RU" sz="2800" dirty="0"/>
              <a:t> доброта.</a:t>
            </a:r>
          </a:p>
          <a:p>
            <a:r>
              <a:rPr lang="ru-RU" sz="2800" dirty="0" err="1"/>
              <a:t>А.Малишко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7340" y="1772816"/>
            <a:ext cx="8686800" cy="1184825"/>
          </a:xfrm>
        </p:spPr>
        <p:txBody>
          <a:bodyPr/>
          <a:lstStyle/>
          <a:p>
            <a:pPr algn="ctr"/>
            <a:r>
              <a:rPr lang="ru-RU" dirty="0"/>
              <a:t>	</a:t>
            </a:r>
            <a:r>
              <a:rPr lang="ru-RU" sz="6000" dirty="0"/>
              <a:t>ЕПІГРАФ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2479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642918"/>
            <a:ext cx="7772400" cy="42862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-Я </a:t>
            </a:r>
            <a:r>
              <a:rPr lang="ru-RU" dirty="0" err="1" smtClean="0">
                <a:solidFill>
                  <a:schemeClr val="tx1"/>
                </a:solidFill>
              </a:rPr>
              <a:t>прагну</a:t>
            </a:r>
            <a:r>
              <a:rPr lang="ru-RU" dirty="0" smtClean="0">
                <a:solidFill>
                  <a:schemeClr val="tx1"/>
                </a:solidFill>
              </a:rPr>
              <a:t>... 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tx1"/>
                </a:solidFill>
              </a:rPr>
              <a:t>-Я </a:t>
            </a:r>
            <a:r>
              <a:rPr lang="ru-RU" dirty="0" err="1" smtClean="0">
                <a:solidFill>
                  <a:schemeClr val="tx1"/>
                </a:solidFill>
              </a:rPr>
              <a:t>сподіваюсь</a:t>
            </a:r>
            <a:r>
              <a:rPr lang="ru-RU" dirty="0" smtClean="0">
                <a:solidFill>
                  <a:schemeClr val="tx1"/>
                </a:solidFill>
              </a:rPr>
              <a:t>… 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14414" y="1285860"/>
            <a:ext cx="6477000" cy="1828800"/>
          </a:xfrm>
        </p:spPr>
        <p:txBody>
          <a:bodyPr/>
          <a:lstStyle/>
          <a:p>
            <a:r>
              <a:rPr lang="uk-UA" dirty="0" smtClean="0"/>
              <a:t>ТЕСТУВАННЯ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2856"/>
            <a:ext cx="9144000" cy="4725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99592" y="2000239"/>
            <a:ext cx="7772400" cy="1357323"/>
          </a:xfrm>
        </p:spPr>
        <p:txBody>
          <a:bodyPr/>
          <a:lstStyle/>
          <a:p>
            <a:r>
              <a:rPr lang="uk-UA" dirty="0" smtClean="0"/>
              <a:t>Слухайте уважно та </a:t>
            </a:r>
            <a:r>
              <a:rPr lang="uk-UA" dirty="0" err="1" smtClean="0"/>
              <a:t>запам</a:t>
            </a:r>
            <a:r>
              <a:rPr lang="en-US" dirty="0" smtClean="0"/>
              <a:t>`</a:t>
            </a:r>
            <a:r>
              <a:rPr lang="uk-UA" dirty="0" err="1" smtClean="0"/>
              <a:t>ятовуйте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002076"/>
          </a:xfrm>
        </p:spPr>
        <p:txBody>
          <a:bodyPr/>
          <a:lstStyle/>
          <a:p>
            <a:r>
              <a:rPr lang="uk-UA" dirty="0" smtClean="0"/>
              <a:t>КАЗКА"Безсполучникове складне речення" </a:t>
            </a:r>
            <a:endParaRPr lang="ru-RU" dirty="0"/>
          </a:p>
        </p:txBody>
      </p:sp>
      <p:pic>
        <p:nvPicPr>
          <p:cNvPr id="6" name="Рисунок 5" descr="1657c54906926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037" y="3501008"/>
            <a:ext cx="5429288" cy="3212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35757" y="35884"/>
            <a:ext cx="8686800" cy="252902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Небо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прорізали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вогняні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стріли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ударив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грім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пильних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дорогах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знявся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вихор,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закрутився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клубком і помчав у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жита</a:t>
            </a:r>
            <a:b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/>
              <a:t>б) </a:t>
            </a:r>
            <a:r>
              <a:rPr lang="ru-RU" sz="2400" i="1" dirty="0" err="1" smtClean="0"/>
              <a:t>Дощ</a:t>
            </a:r>
            <a:r>
              <a:rPr lang="ru-RU" sz="2400" i="1" dirty="0" smtClean="0"/>
              <a:t> давно </a:t>
            </a:r>
            <a:r>
              <a:rPr lang="ru-RU" sz="2400" i="1" dirty="0" err="1" smtClean="0"/>
              <a:t>вже</a:t>
            </a:r>
            <a:r>
              <a:rPr lang="ru-RU" sz="2400" i="1" dirty="0" smtClean="0"/>
              <a:t> перестав; хмари </a:t>
            </a:r>
            <a:r>
              <a:rPr lang="ru-RU" sz="2400" i="1" dirty="0" err="1" smtClean="0"/>
              <a:t>розійшлися</a:t>
            </a:r>
            <a:r>
              <a:rPr lang="ru-RU" sz="2400" i="1" dirty="0" smtClean="0"/>
              <a:t>; </a:t>
            </a:r>
            <a:r>
              <a:rPr lang="ru-RU" sz="2400" i="1" dirty="0" err="1" smtClean="0"/>
              <a:t>виплив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ясний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місяць</a:t>
            </a:r>
            <a:r>
              <a:rPr lang="ru-RU" sz="2400" i="1" dirty="0" smtClean="0"/>
              <a:t>, заглянув у </a:t>
            </a:r>
            <a:r>
              <a:rPr lang="ru-RU" sz="2400" i="1" dirty="0" err="1" smtClean="0"/>
              <a:t>вікна</a:t>
            </a:r>
            <a:r>
              <a:rPr lang="ru-RU" sz="2400" i="1" dirty="0" smtClean="0"/>
              <a:t>, а на </a:t>
            </a:r>
            <a:r>
              <a:rPr lang="ru-RU" sz="2400" i="1" dirty="0" err="1" smtClean="0"/>
              <a:t>долівці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й</a:t>
            </a:r>
            <a:r>
              <a:rPr lang="ru-RU" sz="2400" i="1" dirty="0" smtClean="0"/>
              <a:t> по </a:t>
            </a:r>
            <a:r>
              <a:rPr lang="ru-RU" sz="2400" i="1" dirty="0" err="1" smtClean="0"/>
              <a:t>стінах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розмальовував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чудні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якісь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узори</a:t>
            </a:r>
            <a:r>
              <a:rPr lang="ru-RU" sz="2400" i="1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Exam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780928"/>
            <a:ext cx="7358114" cy="35718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19707"/>
            <a:ext cx="8686800" cy="1184825"/>
          </a:xfrm>
        </p:spPr>
        <p:txBody>
          <a:bodyPr/>
          <a:lstStyle/>
          <a:p>
            <a:r>
              <a:rPr lang="ru-RU" dirty="0" smtClean="0"/>
              <a:t>РОБОТА ЗА П</a:t>
            </a:r>
            <a:r>
              <a:rPr lang="uk-UA" dirty="0" smtClean="0"/>
              <a:t>ІДРУЧНИКОМ</a:t>
            </a:r>
            <a:endParaRPr lang="ru-RU" dirty="0"/>
          </a:p>
        </p:txBody>
      </p:sp>
      <p:pic>
        <p:nvPicPr>
          <p:cNvPr id="7" name="Рисунок 6" descr="Screen_Shot_2015-09-17_at_12.18.43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88" y="1124744"/>
            <a:ext cx="3668638" cy="4608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14686"/>
            <a:ext cx="7772400" cy="2500330"/>
          </a:xfrm>
        </p:spPr>
        <p:txBody>
          <a:bodyPr>
            <a:normAutofit lnSpcReduction="10000"/>
          </a:bodyPr>
          <a:lstStyle/>
          <a:p>
            <a:pPr lvl="1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-Про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дізналися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правил?</a:t>
            </a:r>
          </a:p>
          <a:p>
            <a:pPr lvl="1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Розкажіть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ставиться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кома.</a:t>
            </a:r>
          </a:p>
          <a:p>
            <a:pPr lvl="1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Розкажіть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ставиться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двокрапка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686800" cy="11848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Бесіда</a:t>
            </a:r>
            <a:r>
              <a:rPr lang="ru-RU" dirty="0" smtClean="0"/>
              <a:t> з </a:t>
            </a:r>
            <a:r>
              <a:rPr lang="ru-RU" dirty="0" err="1" smtClean="0"/>
              <a:t>учнями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51</TotalTime>
  <Words>219</Words>
  <Application>Microsoft Office PowerPoint</Application>
  <PresentationFormat>Экран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Українська мова 9 клас.    Учитель - Климчук М.К.  </vt:lpstr>
      <vt:lpstr>Тема :Розділові знаки в безсполучниковому складному реченні </vt:lpstr>
      <vt:lpstr> ЕПІГРАФ:</vt:lpstr>
      <vt:lpstr>-Я прагну... .    -Я сподіваюсь… .</vt:lpstr>
      <vt:lpstr>ТЕСТУВАННЯ</vt:lpstr>
      <vt:lpstr>КАЗКА"Безсполучникове складне речення" </vt:lpstr>
      <vt:lpstr>а) Небо прорізали вогняні стріли, ударив грім, на пильних дорогах знявся вихор, закрутився клубком і помчав у жита . б) Дощ давно вже перестав; хмари розійшлися; виплив ясний місяць, заглянув у вікна, а на долівці й по стінах розмальовував чудні якісь узори. </vt:lpstr>
      <vt:lpstr>РОБОТА ЗА ПІДРУЧНИКОМ</vt:lpstr>
      <vt:lpstr>  Бесіда з учнями:   </vt:lpstr>
      <vt:lpstr>РОБОТА В ЗОШИТАХ:  Пояснити в реченнях  вживання розділових знаків. </vt:lpstr>
      <vt:lpstr>РОБОТА В ГРУПАХ:</vt:lpstr>
      <vt:lpstr>  1-ша група:  </vt:lpstr>
      <vt:lpstr>2-га група:</vt:lpstr>
      <vt:lpstr>  3-тя група:  </vt:lpstr>
      <vt:lpstr> Підсумок уроку: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Українська мова 9 клас.    Учитель - Климчук М.К.</dc:title>
  <dc:creator>USER</dc:creator>
  <cp:lastModifiedBy>Admin</cp:lastModifiedBy>
  <cp:revision>10</cp:revision>
  <dcterms:created xsi:type="dcterms:W3CDTF">2019-01-08T11:18:56Z</dcterms:created>
  <dcterms:modified xsi:type="dcterms:W3CDTF">2019-01-08T12:41:32Z</dcterms:modified>
</cp:coreProperties>
</file>