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4508C"/>
    <a:srgbClr val="96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D73D-1F41-45ED-9E7A-6D1BB3603B85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D397-759B-4CE8-BE97-5CF3B94E7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C8B3-8351-4F3D-B741-3B86FD3D5932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8C5-307A-4D18-AA44-4DAA87CC4F60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2EE1-B0A6-48A3-B029-5356925A552D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9144-914E-4ADC-ABE1-0A19BBD89D8E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6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5208-21FD-44ED-B075-70887F4E3798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CF3B-DC73-4763-B0CD-BDF5633D00E7}" type="datetime1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54-706C-4199-95FB-6A73E8E00066}" type="datetime1">
              <a:rPr lang="ru-RU" smtClean="0"/>
              <a:t>03.02.2019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2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A4C-6E37-416B-9A35-DF76784E0A71}" type="datetime1">
              <a:rPr lang="ru-RU" smtClean="0"/>
              <a:t>03.02.2019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7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7609-A1BC-463A-9619-CC1755EBED40}" type="datetime1">
              <a:rPr lang="ru-RU" smtClean="0"/>
              <a:t>03.02.2019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E513-E9AA-4952-B795-EB84C84C4C32}" type="datetime1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ED8C-FFDA-4508-9370-1C16F3A131F1}" type="datetime1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5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3A78-91E8-4841-9084-EFD3F4F2C4E3}" type="datetime1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C722-A8CE-4820-A836-40B47574A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audio" Target="../media/audio3.wav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45E41E4-6A77-449C-8C11-E78EEED2D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46" y="3035770"/>
            <a:ext cx="1011316" cy="941570"/>
          </a:xfrm>
          <a:prstGeom prst="rect">
            <a:avLst/>
          </a:prstGeom>
          <a:effectLst>
            <a:glow rad="12700">
              <a:schemeClr val="bg1">
                <a:alpha val="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0FB4AF-DD6D-4FBA-9532-FC0019ADC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3077974" y="2684678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Тема урока: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Персональные данные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77CB4E4-4A12-4F77-A5D1-0A9789E1C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8" y="3331009"/>
            <a:ext cx="3349832" cy="33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1">
        <p:fade/>
        <p:sndAc>
          <p:stSnd>
            <p:snd r:embed="rId2" name="1.wav"/>
          </p:stSnd>
        </p:sndAc>
      </p:transition>
    </mc:Choice>
    <mc:Fallback xmlns="">
      <p:transition spd="med" advTm="13861">
        <p:fade/>
        <p:sndAc>
          <p:stSnd>
            <p:snd r:embed="rId7" name="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E1D787D-B767-44B1-A75C-2556C84BE720}"/>
              </a:ext>
            </a:extLst>
          </p:cNvPr>
          <p:cNvSpPr/>
          <p:nvPr/>
        </p:nvSpPr>
        <p:spPr>
          <a:xfrm>
            <a:off x="6064301" y="5256603"/>
            <a:ext cx="3518611" cy="619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2521606" y="293747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Чем занимается инспектор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E44A6A-B02A-47EB-BACA-4FAC12059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55" y="541325"/>
            <a:ext cx="6713864" cy="62844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11CACE-01F7-4807-8F7F-B5FAF399EBED}"/>
              </a:ext>
            </a:extLst>
          </p:cNvPr>
          <p:cNvSpPr/>
          <p:nvPr/>
        </p:nvSpPr>
        <p:spPr>
          <a:xfrm>
            <a:off x="3694218" y="1754640"/>
            <a:ext cx="136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РАССМАТРИВАЕТ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2BD332B-4130-4855-B14F-CAC7BA032A61}"/>
              </a:ext>
            </a:extLst>
          </p:cNvPr>
          <p:cNvSpPr/>
          <p:nvPr/>
        </p:nvSpPr>
        <p:spPr>
          <a:xfrm>
            <a:off x="1703031" y="1127449"/>
            <a:ext cx="136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ХОДИТ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D780ED2-37D2-4E92-A91C-C43C4B6B234E}"/>
              </a:ext>
            </a:extLst>
          </p:cNvPr>
          <p:cNvSpPr/>
          <p:nvPr/>
        </p:nvSpPr>
        <p:spPr>
          <a:xfrm>
            <a:off x="131684" y="3399260"/>
            <a:ext cx="1740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ВЕДЕТ РЕЕСТР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889CC27-0403-4952-9FEC-22F5FD5233A9}"/>
              </a:ext>
            </a:extLst>
          </p:cNvPr>
          <p:cNvSpPr/>
          <p:nvPr/>
        </p:nvSpPr>
        <p:spPr>
          <a:xfrm>
            <a:off x="2138788" y="5932384"/>
            <a:ext cx="174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ВЕДЕТ РЕЕСТР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БЛОКИРОВКИ </a:t>
            </a:r>
            <a:b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САЙТОВ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0AF3B79-46A0-4B75-B88F-260A9567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" y="3835066"/>
            <a:ext cx="779509" cy="7795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A4C7B0F-49EA-4EE0-8956-BA984B34F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717">
            <a:off x="1918029" y="1548229"/>
            <a:ext cx="911976" cy="9119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1384CFE-82F2-4113-891F-56BAC7E95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23" y="951263"/>
            <a:ext cx="829776" cy="829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3B6A985-4CC3-4003-9C7D-2F0F8D5FB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06" y="5127880"/>
            <a:ext cx="804504" cy="80450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5369DE53-240C-4EAA-9BC4-6D6D10E3617B}"/>
              </a:ext>
            </a:extLst>
          </p:cNvPr>
          <p:cNvGrpSpPr/>
          <p:nvPr/>
        </p:nvGrpSpPr>
        <p:grpSpPr>
          <a:xfrm>
            <a:off x="6331362" y="5286090"/>
            <a:ext cx="1374554" cy="568760"/>
            <a:chOff x="6715122" y="1092350"/>
            <a:chExt cx="2181538" cy="902673"/>
          </a:xfrm>
        </p:grpSpPr>
        <p:pic>
          <p:nvPicPr>
            <p:cNvPr id="27" name="Picture 9" descr="смайлик">
              <a:extLst>
                <a:ext uri="{FF2B5EF4-FFF2-40B4-BE49-F238E27FC236}">
                  <a16:creationId xmlns="" xmlns:a16="http://schemas.microsoft.com/office/drawing/2014/main" id="{4C4F46C3-754F-438B-96A8-BF3D0B31E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2" y="1166785"/>
              <a:ext cx="663758" cy="662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8" name="Picture 10" descr="смайлик1">
              <a:extLst>
                <a:ext uri="{FF2B5EF4-FFF2-40B4-BE49-F238E27FC236}">
                  <a16:creationId xmlns="" xmlns:a16="http://schemas.microsoft.com/office/drawing/2014/main" id="{D8258921-9BBA-46B4-986F-A2EE38A5E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874" y="1092350"/>
              <a:ext cx="1202751" cy="902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9" name="Picture 12" descr="смайлик2">
              <a:extLst>
                <a:ext uri="{FF2B5EF4-FFF2-40B4-BE49-F238E27FC236}">
                  <a16:creationId xmlns="" xmlns:a16="http://schemas.microsoft.com/office/drawing/2014/main" id="{A1E40F92-430F-46A4-B113-75433A9C1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3017" y="1166785"/>
              <a:ext cx="683643" cy="683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668E4E-C394-45F6-8FE4-F7816845F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34" y="1526853"/>
            <a:ext cx="3756043" cy="3756043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4E143EF8-CA0E-4BBF-B872-4CA706C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162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33">
        <p:fade/>
        <p:sndAc>
          <p:stSnd>
            <p:snd r:embed="rId2" name="2.wav"/>
          </p:stSnd>
        </p:sndAc>
      </p:transition>
    </mc:Choice>
    <mc:Fallback xmlns="">
      <p:transition spd="med" advTm="17333">
        <p:fade/>
        <p:sndAc>
          <p:stSnd>
            <p:snd r:embed="rId12" name="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B5B69B3B-7F1B-4ADF-A883-D86767ADA85C}"/>
              </a:ext>
            </a:extLst>
          </p:cNvPr>
          <p:cNvSpPr/>
          <p:nvPr/>
        </p:nvSpPr>
        <p:spPr>
          <a:xfrm>
            <a:off x="3566244" y="2580436"/>
            <a:ext cx="1697127" cy="1697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76115ACB-AF92-47B0-8C94-BD1EF03DDC9C}"/>
              </a:ext>
            </a:extLst>
          </p:cNvPr>
          <p:cNvGrpSpPr/>
          <p:nvPr/>
        </p:nvGrpSpPr>
        <p:grpSpPr>
          <a:xfrm>
            <a:off x="5353526" y="169530"/>
            <a:ext cx="3792563" cy="3792563"/>
            <a:chOff x="5353526" y="169530"/>
            <a:chExt cx="3792563" cy="3792563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90C6F35-29AC-4BD3-921F-A4A8381F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309">
              <a:off x="5353526" y="169530"/>
              <a:ext cx="3792563" cy="3792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7F718678-2269-43ED-9074-4DFDEA9CC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830" y="370149"/>
              <a:ext cx="2408042" cy="240804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7CF06494-FEBF-4978-B886-5D36C5BDE54C}"/>
              </a:ext>
            </a:extLst>
          </p:cNvPr>
          <p:cNvGrpSpPr/>
          <p:nvPr/>
        </p:nvGrpSpPr>
        <p:grpSpPr>
          <a:xfrm>
            <a:off x="5168661" y="3164981"/>
            <a:ext cx="3719211" cy="3719211"/>
            <a:chOff x="5003243" y="3367168"/>
            <a:chExt cx="3719211" cy="3719211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6F6CFD25-68AD-45FF-AE3F-B4754397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243" y="3367168"/>
              <a:ext cx="3719211" cy="37192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7FE5A5EB-8E97-433A-8D7E-D5831919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724" y="4077324"/>
              <a:ext cx="2336591" cy="233659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B7A4EB59-7EB1-44AC-9C08-C166D263A7AE}"/>
              </a:ext>
            </a:extLst>
          </p:cNvPr>
          <p:cNvGrpSpPr/>
          <p:nvPr/>
        </p:nvGrpSpPr>
        <p:grpSpPr>
          <a:xfrm>
            <a:off x="-141636" y="652718"/>
            <a:ext cx="3440621" cy="3440621"/>
            <a:chOff x="-141636" y="652718"/>
            <a:chExt cx="3440621" cy="3440621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3AA0AC6F-DA7D-477A-8C7C-CCE1AE74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5940" flipH="1">
              <a:off x="-141636" y="652718"/>
              <a:ext cx="3440621" cy="3440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5B21C016-BB9C-4ACB-8540-936105287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0" y="871785"/>
              <a:ext cx="2181501" cy="218150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128FCB54-F914-472D-B12C-221971DB9BC6}"/>
              </a:ext>
            </a:extLst>
          </p:cNvPr>
          <p:cNvGrpSpPr/>
          <p:nvPr/>
        </p:nvGrpSpPr>
        <p:grpSpPr>
          <a:xfrm>
            <a:off x="-19831" y="3154026"/>
            <a:ext cx="3549629" cy="3886946"/>
            <a:chOff x="-19831" y="3154026"/>
            <a:chExt cx="3549629" cy="3886946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03E443BD-9046-47B5-8CCE-DD6B62C9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31" y="3154026"/>
              <a:ext cx="3549629" cy="3886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AFE644EA-A10D-46F3-B5E5-AFB2B404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89" y="3724246"/>
              <a:ext cx="2426257" cy="2426257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7FD0FA9-F0CF-43F8-8C9B-EB45AF68F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5" y="796271"/>
            <a:ext cx="4867031" cy="486703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283C1EF-88CE-424D-8613-B825C798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28">
        <p:fade/>
        <p:sndAc>
          <p:stSnd>
            <p:snd r:embed="rId2" name="3.wav"/>
          </p:stSnd>
        </p:sndAc>
      </p:transition>
    </mc:Choice>
    <mc:Fallback xmlns="">
      <p:transition spd="med" advTm="13228">
        <p:fade/>
        <p:sndAc>
          <p:stSnd>
            <p:snd r:embed="rId10" name="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575C2C-1547-4BE8-921C-17F6D15A4864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Что такое персональные данные?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A9350C-74CB-412C-8334-FAF8477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F8B1CE-55C6-4464-AD87-0DCA801D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90"/>
            <a:ext cx="9144000" cy="5486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9C13FB1-07B4-447C-AC42-70C8CB344794}"/>
              </a:ext>
            </a:extLst>
          </p:cNvPr>
          <p:cNvSpPr/>
          <p:nvPr/>
        </p:nvSpPr>
        <p:spPr>
          <a:xfrm>
            <a:off x="2098053" y="1910175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 ТЕБЯ ЗОВУТ?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125FC04-7430-4A92-A0B7-1364E48191FB}"/>
              </a:ext>
            </a:extLst>
          </p:cNvPr>
          <p:cNvSpPr/>
          <p:nvPr/>
        </p:nvSpPr>
        <p:spPr>
          <a:xfrm>
            <a:off x="2098053" y="5225967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КАКОГО ЧИСЛА У ТЕБЯ ДЕНЬ РОЖДЕНИЯ?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D56B64F-7E09-4DF0-96EB-0D0C2712368B}"/>
              </a:ext>
            </a:extLst>
          </p:cNvPr>
          <p:cNvSpPr/>
          <p:nvPr/>
        </p:nvSpPr>
        <p:spPr>
          <a:xfrm>
            <a:off x="2098053" y="3607301"/>
            <a:ext cx="201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СКОЛЬКО ТЕБЕ ЛЕТ?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7A9D272-7ADB-4463-BCBF-8D09082C0E19}"/>
              </a:ext>
            </a:extLst>
          </p:cNvPr>
          <p:cNvSpPr/>
          <p:nvPr/>
        </p:nvSpPr>
        <p:spPr>
          <a:xfrm>
            <a:off x="5032859" y="1802453"/>
            <a:ext cx="201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КАКОЙ У ТЕБЯ НОМЕР ТЕЛЕФОНА?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11E7E22-D5D4-45B1-816F-BAEC9F1895B8}"/>
              </a:ext>
            </a:extLst>
          </p:cNvPr>
          <p:cNvSpPr/>
          <p:nvPr/>
        </p:nvSpPr>
        <p:spPr>
          <a:xfrm>
            <a:off x="5032859" y="3499580"/>
            <a:ext cx="2289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КАКОМ КЛАССЕ И КАКОЙ ШКОЛЕ ТЫ УЧИШЬСЯ?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DAB2B4-BDB1-4EB8-AC64-36ED1A9F624B}"/>
              </a:ext>
            </a:extLst>
          </p:cNvPr>
          <p:cNvSpPr/>
          <p:nvPr/>
        </p:nvSpPr>
        <p:spPr>
          <a:xfrm>
            <a:off x="5032859" y="5333689"/>
            <a:ext cx="2289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ТЫ ЖИВЕШЬ?</a:t>
            </a:r>
          </a:p>
        </p:txBody>
      </p:sp>
    </p:spTree>
    <p:extLst>
      <p:ext uri="{BB962C8B-B14F-4D97-AF65-F5344CB8AC3E}">
        <p14:creationId xmlns:p14="http://schemas.microsoft.com/office/powerpoint/2010/main" val="9898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03">
        <p:fade/>
        <p:sndAc>
          <p:stSnd>
            <p:snd r:embed="rId2" name="4.wav"/>
          </p:stSnd>
        </p:sndAc>
      </p:transition>
    </mc:Choice>
    <mc:Fallback xmlns="">
      <p:transition spd="med" advTm="19203">
        <p:fade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A9350C-74CB-412C-8334-FAF8477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1690"/>
            <a:ext cx="2057400" cy="365125"/>
          </a:xfrm>
        </p:spPr>
        <p:txBody>
          <a:bodyPr/>
          <a:lstStyle/>
          <a:p>
            <a:fld id="{B9DCC722-A8CE-4820-A836-40B47574AC5C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687AD8-963C-4C0A-AD45-BEA2722E7E92}"/>
              </a:ext>
            </a:extLst>
          </p:cNvPr>
          <p:cNvSpPr txBox="1"/>
          <p:nvPr/>
        </p:nvSpPr>
        <p:spPr>
          <a:xfrm>
            <a:off x="1" y="2937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   Нужно ли беречь свои персональные данные?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FAAF80-15AE-4177-B0B3-DF9193894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66" y="2630689"/>
            <a:ext cx="1943288" cy="1943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A7F6974-47BA-45EB-8FA8-BB06EAA02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" y="1572768"/>
            <a:ext cx="3721848" cy="43049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F67753D-C499-4658-B806-737FBA697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53" y="1594713"/>
            <a:ext cx="3721848" cy="43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94">
        <p:fade/>
        <p:sndAc>
          <p:stSnd>
            <p:snd r:embed="rId2" name="6.wav"/>
          </p:stSnd>
        </p:sndAc>
      </p:transition>
    </mc:Choice>
    <mc:Fallback xmlns="">
      <p:transition spd="med" advTm="13494">
        <p:fade/>
        <p:sndAc>
          <p:stSnd>
            <p:snd r:embed="rId6" name="6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</TotalTime>
  <Words>71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Курбатов</dc:creator>
  <cp:lastModifiedBy>Admin</cp:lastModifiedBy>
  <cp:revision>107</cp:revision>
  <dcterms:created xsi:type="dcterms:W3CDTF">2018-05-24T10:32:45Z</dcterms:created>
  <dcterms:modified xsi:type="dcterms:W3CDTF">2019-02-02T21:40:47Z</dcterms:modified>
</cp:coreProperties>
</file>