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2" r:id="rId2"/>
    <p:sldId id="263" r:id="rId3"/>
    <p:sldId id="264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26" Type="http://schemas.openxmlformats.org/officeDocument/2006/relationships/image" Target="../media/image29.emf"/><Relationship Id="rId3" Type="http://schemas.openxmlformats.org/officeDocument/2006/relationships/audio" Target="../media/audio2.wav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5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5" Type="http://schemas.openxmlformats.org/officeDocument/2006/relationships/image" Target="../media/image8.jpeg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7.emf"/><Relationship Id="rId3" Type="http://schemas.openxmlformats.org/officeDocument/2006/relationships/audio" Target="../media/audio3.wav"/><Relationship Id="rId7" Type="http://schemas.openxmlformats.org/officeDocument/2006/relationships/image" Target="../media/image33.emf"/><Relationship Id="rId12" Type="http://schemas.openxmlformats.org/officeDocument/2006/relationships/image" Target="../media/image36.emf"/><Relationship Id="rId17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15.emf"/><Relationship Id="rId5" Type="http://schemas.openxmlformats.org/officeDocument/2006/relationships/image" Target="../media/image31.emf"/><Relationship Id="rId15" Type="http://schemas.openxmlformats.org/officeDocument/2006/relationships/image" Target="../media/image39.emf"/><Relationship Id="rId10" Type="http://schemas.openxmlformats.org/officeDocument/2006/relationships/image" Target="../media/image14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137</Words>
  <Application>Microsoft Office PowerPoint</Application>
  <PresentationFormat>Экран (4:3)</PresentationFormat>
  <Paragraphs>31</Paragraphs>
  <Slides>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Admin</cp:lastModifiedBy>
  <cp:revision>112</cp:revision>
  <dcterms:created xsi:type="dcterms:W3CDTF">2018-05-17T08:42:44Z</dcterms:created>
  <dcterms:modified xsi:type="dcterms:W3CDTF">2019-02-02T21:50:37Z</dcterms:modified>
</cp:coreProperties>
</file>