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Классный час </a:t>
            </a:r>
            <a:br>
              <a:rPr lang="ru-RU" dirty="0" smtClean="0"/>
            </a:br>
            <a:r>
              <a:rPr lang="ru-RU" dirty="0" smtClean="0"/>
              <a:t>9 класс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Классный руководитель: Климчук </a:t>
            </a:r>
            <a:r>
              <a:rPr lang="ru-RU" dirty="0" err="1" smtClean="0"/>
              <a:t>м.к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9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520940" cy="548640"/>
          </a:xfrm>
        </p:spPr>
        <p:txBody>
          <a:bodyPr/>
          <a:lstStyle/>
          <a:p>
            <a:r>
              <a:rPr lang="ru-RU" dirty="0"/>
              <a:t>«Иногда простить друг друга бывает легко, а иногда очень трудно, обида гложет человека, отравляет жизнь, не даёт свободно общаться людям. В душе гаснет солнце добра и теплоты, наплывают чёрные тучи одиночества, с вами остаются лишь злость и обида на себя, на обидчика, на весь мир. Человек, находясь в таком состоянии, не может хорошо работать, учиться, приносить пользу людям. Как же выйти из этого состояния? Что поможет?»</a:t>
            </a:r>
          </a:p>
        </p:txBody>
      </p:sp>
    </p:spTree>
    <p:extLst>
      <p:ext uri="{BB962C8B-B14F-4D97-AF65-F5344CB8AC3E}">
        <p14:creationId xmlns:p14="http://schemas.microsoft.com/office/powerpoint/2010/main" val="35646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7520940" cy="548640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"</a:t>
            </a:r>
            <a:r>
              <a:rPr lang="ru-RU" b="1" u="sng" dirty="0">
                <a:solidFill>
                  <a:srgbClr val="FF0000"/>
                </a:solidFill>
              </a:rPr>
              <a:t>Относись к людям так , как ты б хотел , чтобы к тебе относились".</a:t>
            </a:r>
          </a:p>
        </p:txBody>
      </p:sp>
    </p:spTree>
    <p:extLst>
      <p:ext uri="{BB962C8B-B14F-4D97-AF65-F5344CB8AC3E}">
        <p14:creationId xmlns:p14="http://schemas.microsoft.com/office/powerpoint/2010/main" val="13933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852936"/>
            <a:ext cx="7520940" cy="548640"/>
          </a:xfrm>
        </p:spPr>
        <p:txBody>
          <a:bodyPr/>
          <a:lstStyle/>
          <a:p>
            <a:r>
              <a:rPr lang="ru-RU" dirty="0"/>
              <a:t>Мы друг друга слишком часто не прощаем…</a:t>
            </a:r>
            <a:br>
              <a:rPr lang="ru-RU" dirty="0"/>
            </a:br>
            <a:r>
              <a:rPr lang="ru-RU" dirty="0"/>
              <a:t> Даже больше… Не стараемся простить…</a:t>
            </a:r>
            <a:br>
              <a:rPr lang="ru-RU" dirty="0"/>
            </a:br>
            <a:r>
              <a:rPr lang="ru-RU" dirty="0"/>
              <a:t> Мы свои грехи почти не замечаем,</a:t>
            </a:r>
            <a:br>
              <a:rPr lang="ru-RU" dirty="0"/>
            </a:br>
            <a:r>
              <a:rPr lang="ru-RU" dirty="0"/>
              <a:t> Нам важней других в ошибках уличить…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Не прощаем, потому что сердцу больно… </a:t>
            </a:r>
            <a:br>
              <a:rPr lang="ru-RU" dirty="0"/>
            </a:br>
            <a:r>
              <a:rPr lang="ru-RU" dirty="0"/>
              <a:t>Только боли мы не чувствуем чужой…</a:t>
            </a:r>
            <a:br>
              <a:rPr lang="ru-RU" dirty="0"/>
            </a:br>
            <a:r>
              <a:rPr lang="ru-RU" dirty="0"/>
              <a:t> И черствеем безвозвратно и невольно…</a:t>
            </a:r>
            <a:br>
              <a:rPr lang="ru-RU" dirty="0"/>
            </a:br>
            <a:r>
              <a:rPr lang="ru-RU" dirty="0"/>
              <a:t> И становится холодным мир большой.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8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56992"/>
            <a:ext cx="7520940" cy="548640"/>
          </a:xfrm>
        </p:spPr>
        <p:txBody>
          <a:bodyPr/>
          <a:lstStyle/>
          <a:p>
            <a:r>
              <a:rPr lang="ru-RU" dirty="0"/>
              <a:t>Мы от злости забываем часто Бога…</a:t>
            </a:r>
            <a:br>
              <a:rPr lang="ru-RU" dirty="0"/>
            </a:br>
            <a:r>
              <a:rPr lang="ru-RU" dirty="0"/>
              <a:t> Он прощал, оставив место доброте…</a:t>
            </a:r>
            <a:br>
              <a:rPr lang="ru-RU" dirty="0"/>
            </a:br>
            <a:r>
              <a:rPr lang="ru-RU" dirty="0"/>
              <a:t> Злость в душе рождает вечную тревогу… </a:t>
            </a:r>
            <a:br>
              <a:rPr lang="ru-RU" dirty="0"/>
            </a:br>
            <a:r>
              <a:rPr lang="ru-RU" dirty="0"/>
              <a:t>От обиды в сердце места нет мечте.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 рискните отпустить свои обиды</a:t>
            </a:r>
            <a:br>
              <a:rPr lang="ru-RU" dirty="0"/>
            </a:br>
            <a:r>
              <a:rPr lang="ru-RU" dirty="0"/>
              <a:t> И поймите, жизнь других — не ваша жизнь!</a:t>
            </a:r>
            <a:br>
              <a:rPr lang="ru-RU" dirty="0"/>
            </a:br>
            <a:r>
              <a:rPr lang="ru-RU" dirty="0"/>
              <a:t> Слишком хрупкие сердца под внешним видом…</a:t>
            </a:r>
            <a:br>
              <a:rPr lang="ru-RU" dirty="0"/>
            </a:br>
            <a:r>
              <a:rPr lang="ru-RU" dirty="0"/>
              <a:t> В поединке сердце с разумом сошлись…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6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7520940" cy="548640"/>
          </a:xfrm>
        </p:spPr>
        <p:txBody>
          <a:bodyPr/>
          <a:lstStyle/>
          <a:p>
            <a:r>
              <a:rPr lang="ru-RU" dirty="0"/>
              <a:t>А давайте не считать ошибки брата…</a:t>
            </a:r>
            <a:br>
              <a:rPr lang="ru-RU" dirty="0"/>
            </a:br>
            <a:r>
              <a:rPr lang="ru-RU" dirty="0"/>
              <a:t> И друзей своих ошибки не считать… </a:t>
            </a:r>
            <a:br>
              <a:rPr lang="ru-RU" dirty="0"/>
            </a:br>
            <a:r>
              <a:rPr lang="ru-RU" dirty="0"/>
              <a:t>Эгоизмом радость прежняя измята…</a:t>
            </a:r>
            <a:br>
              <a:rPr lang="ru-RU" dirty="0"/>
            </a:br>
            <a:r>
              <a:rPr lang="ru-RU" dirty="0"/>
              <a:t> Перемены нужно с сердца начинать…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Мы друг друга слишком часто не прощали…</a:t>
            </a:r>
            <a:br>
              <a:rPr lang="ru-RU" dirty="0"/>
            </a:br>
            <a:r>
              <a:rPr lang="ru-RU" dirty="0"/>
              <a:t> Если так, тогда и нас нельзя простить!</a:t>
            </a:r>
            <a:br>
              <a:rPr lang="ru-RU" dirty="0"/>
            </a:br>
            <a:r>
              <a:rPr lang="ru-RU" dirty="0"/>
              <a:t> Если б боль друг друга чаще замечали, </a:t>
            </a:r>
            <a:br>
              <a:rPr lang="ru-RU" dirty="0"/>
            </a:br>
            <a:r>
              <a:rPr lang="ru-RU" dirty="0"/>
              <a:t>То не только бы себя могли любить…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7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r="15532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</a:t>
            </a:r>
            <a:r>
              <a:rPr lang="ru-RU" dirty="0" err="1" smtClean="0"/>
              <a:t>ВНИМаНИЕ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8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492896"/>
            <a:ext cx="7520940" cy="548640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</a:rPr>
              <a:t>Тема :  Как научиться прощать </a:t>
            </a:r>
            <a:r>
              <a:rPr lang="ru-RU" sz="3200" dirty="0" smtClean="0">
                <a:solidFill>
                  <a:srgbClr val="FF0000"/>
                </a:solidFill>
              </a:rPr>
              <a:t>?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Цель :</a:t>
            </a:r>
            <a:r>
              <a:rPr lang="ru-RU" dirty="0"/>
              <a:t> Подготовить старшеклассников к ситуациям , когда нужно простить человека ,уметь сочувствовать , сострадать , понимать и принимать другого.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1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520940" cy="548640"/>
          </a:xfrm>
        </p:spPr>
        <p:txBody>
          <a:bodyPr/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Эпиграф</a:t>
            </a:r>
            <a:r>
              <a:rPr lang="ru-RU" sz="2000" dirty="0">
                <a:solidFill>
                  <a:srgbClr val="FF0000"/>
                </a:solidFill>
              </a:rPr>
              <a:t>: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/>
              <a:t>                                        Не судите, и не будете судимы; не осуждайте, и не будете     осуждены; прощайте, и прощены будете.</a:t>
            </a:r>
            <a:br>
              <a:rPr lang="ru-RU" sz="2000" dirty="0"/>
            </a:br>
            <a:r>
              <a:rPr lang="ru-RU" sz="2000" dirty="0"/>
              <a:t>(Евангелие от Луки, 6, 37  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             Сердце прощает часто, разум – редко, самолюбие – никогда.</a:t>
            </a:r>
            <a:br>
              <a:rPr lang="ru-RU" sz="2000" dirty="0"/>
            </a:br>
            <a:r>
              <a:rPr lang="ru-RU" sz="2000" dirty="0"/>
              <a:t>(Луи </a:t>
            </a:r>
            <a:r>
              <a:rPr lang="ru-RU" sz="2000" dirty="0" err="1"/>
              <a:t>Дюмюр</a:t>
            </a:r>
            <a:r>
              <a:rPr lang="ru-RU" sz="2000" dirty="0" smtClean="0"/>
              <a:t>).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               Только сильные умеют прощать.</a:t>
            </a:r>
            <a:br>
              <a:rPr lang="ru-RU" sz="2000" dirty="0"/>
            </a:br>
            <a:r>
              <a:rPr lang="ru-RU" sz="2000" dirty="0"/>
              <a:t>(</a:t>
            </a:r>
            <a:r>
              <a:rPr lang="ru-RU" sz="2000" dirty="0" err="1"/>
              <a:t>Элиза</a:t>
            </a:r>
            <a:r>
              <a:rPr lang="ru-RU" sz="2000" dirty="0"/>
              <a:t> Ожешко</a:t>
            </a:r>
            <a:r>
              <a:rPr lang="ru-RU" sz="2000" dirty="0" smtClean="0"/>
              <a:t>).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            Ошибаться – свойство человека, прощать – свойство богов.</a:t>
            </a:r>
            <a:br>
              <a:rPr lang="ru-RU" sz="2000" dirty="0"/>
            </a:br>
            <a:r>
              <a:rPr lang="ru-RU" sz="2000" dirty="0"/>
              <a:t>(Александр Поп).</a:t>
            </a:r>
            <a:br>
              <a:rPr lang="ru-RU" sz="20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97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520940" cy="548640"/>
          </a:xfrm>
        </p:spPr>
        <p:txBody>
          <a:bodyPr/>
          <a:lstStyle/>
          <a:p>
            <a:r>
              <a:rPr lang="ru-RU" dirty="0"/>
              <a:t>В «Толковом словаре русского языка» </a:t>
            </a:r>
            <a:r>
              <a:rPr lang="ru-RU" dirty="0" err="1">
                <a:solidFill>
                  <a:srgbClr val="FF0000"/>
                </a:solidFill>
              </a:rPr>
              <a:t>С.Ожегова</a:t>
            </a:r>
            <a:r>
              <a:rPr lang="ru-RU" dirty="0"/>
              <a:t> слово </a:t>
            </a:r>
            <a:r>
              <a:rPr lang="ru-RU" dirty="0">
                <a:solidFill>
                  <a:srgbClr val="FF0000"/>
                </a:solidFill>
              </a:rPr>
              <a:t>«простить» </a:t>
            </a:r>
            <a:r>
              <a:rPr lang="ru-RU" dirty="0"/>
              <a:t>расшифровывается как </a:t>
            </a:r>
            <a:r>
              <a:rPr lang="ru-RU" dirty="0">
                <a:solidFill>
                  <a:srgbClr val="FF0000"/>
                </a:solidFill>
              </a:rPr>
              <a:t>«извинить, не ставить в вину, освободить от какого-либо обязательства</a:t>
            </a:r>
            <a:r>
              <a:rPr lang="ru-RU" dirty="0" smtClean="0">
                <a:solidFill>
                  <a:srgbClr val="FF0000"/>
                </a:solidFill>
              </a:rPr>
              <a:t>».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> А в словаре </a:t>
            </a:r>
            <a:r>
              <a:rPr lang="ru-RU" dirty="0" err="1">
                <a:solidFill>
                  <a:srgbClr val="FF0000"/>
                </a:solidFill>
              </a:rPr>
              <a:t>В.Даля</a:t>
            </a:r>
            <a:r>
              <a:rPr lang="ru-RU" dirty="0">
                <a:solidFill>
                  <a:srgbClr val="FF0000"/>
                </a:solidFill>
              </a:rPr>
              <a:t> «простить – делать простым от греха, вины, долга; освобождать от обязательства, миловать».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Стихотворение  </a:t>
            </a:r>
            <a:r>
              <a:rPr lang="ru-RU" dirty="0" err="1" smtClean="0"/>
              <a:t>эдуарда</a:t>
            </a:r>
            <a:r>
              <a:rPr lang="ru-RU" dirty="0" smtClean="0"/>
              <a:t> Асадова «трусиха»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10640"/>
            <a:ext cx="6048672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520940" cy="548640"/>
          </a:xfrm>
        </p:spPr>
        <p:txBody>
          <a:bodyPr/>
          <a:lstStyle/>
          <a:p>
            <a:r>
              <a:rPr lang="ru-RU" sz="1800" dirty="0"/>
              <a:t>«В  </a:t>
            </a:r>
            <a:r>
              <a:rPr lang="ru-RU" sz="1800" dirty="0">
                <a:solidFill>
                  <a:srgbClr val="FF0000"/>
                </a:solidFill>
              </a:rPr>
              <a:t>Библии</a:t>
            </a:r>
            <a:r>
              <a:rPr lang="ru-RU" sz="1800" dirty="0"/>
              <a:t> написано, </a:t>
            </a:r>
            <a:r>
              <a:rPr lang="ru-RU" sz="1800" dirty="0">
                <a:solidFill>
                  <a:srgbClr val="FF0000"/>
                </a:solidFill>
              </a:rPr>
              <a:t>что надо уметь прощать</a:t>
            </a:r>
            <a:r>
              <a:rPr lang="ru-RU" sz="1800" dirty="0"/>
              <a:t>, а </a:t>
            </a:r>
            <a:r>
              <a:rPr lang="ru-RU" sz="1800" dirty="0">
                <a:solidFill>
                  <a:srgbClr val="FF0000"/>
                </a:solidFill>
              </a:rPr>
              <a:t>мстить – один из смертных грехов</a:t>
            </a:r>
            <a:r>
              <a:rPr lang="ru-RU" sz="1800" dirty="0"/>
              <a:t>. На Руси давным-давно существует праздник, который именуют </a:t>
            </a:r>
            <a:r>
              <a:rPr lang="ru-RU" sz="1800" dirty="0">
                <a:solidFill>
                  <a:srgbClr val="FF0000"/>
                </a:solidFill>
              </a:rPr>
              <a:t>Прощенным Воскресеньем</a:t>
            </a:r>
            <a:r>
              <a:rPr lang="ru-RU" sz="1800" dirty="0"/>
              <a:t>. Это </a:t>
            </a:r>
            <a:r>
              <a:rPr lang="ru-RU" sz="1800" dirty="0">
                <a:solidFill>
                  <a:srgbClr val="FF0000"/>
                </a:solidFill>
              </a:rPr>
              <a:t>последний день масленицы</a:t>
            </a:r>
            <a:r>
              <a:rPr lang="ru-RU" sz="1800" dirty="0"/>
              <a:t>. В этот день в стародавние времена люди шли в церковь и просили у бога прощенья за свои прегрешения, плохие поступки и ошибки, которые не давали людям жить в мире и согласии с людьми и с самим собой. В последние годы старая традиция – празднования прощеного воскресения – плотно входит в нашу жизнь</a:t>
            </a:r>
            <a:r>
              <a:rPr lang="ru-RU" sz="1800" dirty="0" smtClean="0"/>
              <a:t>.»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568"/>
            <a:ext cx="91440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0"/>
            <a:ext cx="9144000" cy="3851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9144000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72"/>
            <a:ext cx="7520940" cy="548640"/>
          </a:xfrm>
        </p:spPr>
        <p:txBody>
          <a:bodyPr/>
          <a:lstStyle/>
          <a:p>
            <a:r>
              <a:rPr lang="ru-RU" dirty="0" smtClean="0"/>
              <a:t>	В </a:t>
            </a:r>
            <a:r>
              <a:rPr lang="ru-RU" dirty="0"/>
              <a:t>книгу рекордов Гиннеса занесли удивительное слово американских индейцев </a:t>
            </a:r>
            <a:r>
              <a:rPr lang="ru-RU" dirty="0">
                <a:solidFill>
                  <a:srgbClr val="FF0000"/>
                </a:solidFill>
              </a:rPr>
              <a:t>"</a:t>
            </a:r>
            <a:r>
              <a:rPr lang="ru-RU" dirty="0" err="1">
                <a:solidFill>
                  <a:srgbClr val="FF0000"/>
                </a:solidFill>
              </a:rPr>
              <a:t>мамихпапинатапа</a:t>
            </a:r>
            <a:r>
              <a:rPr lang="ru-RU" dirty="0">
                <a:solidFill>
                  <a:srgbClr val="FF0000"/>
                </a:solidFill>
              </a:rPr>
              <a:t>"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Это </a:t>
            </a:r>
            <a:r>
              <a:rPr lang="ru-RU" dirty="0"/>
              <a:t>слово в переводе означает 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" </a:t>
            </a:r>
            <a:r>
              <a:rPr lang="ru-RU" dirty="0">
                <a:solidFill>
                  <a:srgbClr val="FF0000"/>
                </a:solidFill>
              </a:rPr>
              <a:t>Смотреть на друг друга </a:t>
            </a:r>
            <a:r>
              <a:rPr lang="ru-RU" dirty="0" smtClean="0">
                <a:solidFill>
                  <a:srgbClr val="FF0000"/>
                </a:solidFill>
              </a:rPr>
              <a:t>с надеждой , </a:t>
            </a:r>
            <a:r>
              <a:rPr lang="ru-RU" dirty="0">
                <a:solidFill>
                  <a:srgbClr val="FF0000"/>
                </a:solidFill>
              </a:rPr>
              <a:t>что каждый первым сделает то, чего хотят оба, но не делают этого в </a:t>
            </a:r>
            <a:r>
              <a:rPr lang="ru-RU" dirty="0" smtClean="0">
                <a:solidFill>
                  <a:srgbClr val="FF0000"/>
                </a:solidFill>
              </a:rPr>
              <a:t>надежде, что </a:t>
            </a:r>
            <a:r>
              <a:rPr lang="ru-RU" dirty="0">
                <a:solidFill>
                  <a:srgbClr val="FF0000"/>
                </a:solidFill>
              </a:rPr>
              <a:t>это сделает другой".</a:t>
            </a:r>
          </a:p>
        </p:txBody>
      </p:sp>
    </p:spTree>
    <p:extLst>
      <p:ext uri="{BB962C8B-B14F-4D97-AF65-F5344CB8AC3E}">
        <p14:creationId xmlns:p14="http://schemas.microsoft.com/office/powerpoint/2010/main" val="1946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</TotalTime>
  <Words>263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Классный час  9 класс </vt:lpstr>
      <vt:lpstr>Тема :  Как научиться прощать ?  Цель : Подготовить старшеклассников к ситуациям , когда нужно простить человека ,уметь сочувствовать , сострадать , понимать и принимать другого. </vt:lpstr>
      <vt:lpstr>      Эпиграф:                                            Не судите, и не будете судимы; не осуждайте, и не будете     осуждены; прощайте, и прощены будете. (Евангелие от Луки, 6, 37  )                  Сердце прощает часто, разум – редко, самолюбие – никогда. (Луи Дюмюр).                    Только сильные умеют прощать. (Элиза Ожешко).                  Ошибаться – свойство человека, прощать – свойство богов. (Александр Поп).  </vt:lpstr>
      <vt:lpstr>Презентация PowerPoint</vt:lpstr>
      <vt:lpstr>В «Толковом словаре русского языка» С.Ожегова слово «простить» расшифровывается как «извинить, не ставить в вину, освободить от какого-либо обязательства».   А в словаре В.Даля «простить – делать простым от греха, вины, долга; освобождать от обязательства, миловать». </vt:lpstr>
      <vt:lpstr>Стихотворение  эдуарда Асадова «трусиха»</vt:lpstr>
      <vt:lpstr>«В  Библии написано, что надо уметь прощать, а мстить – один из смертных грехов. На Руси давным-давно существует праздник, который именуют Прощенным Воскресеньем. Это последний день масленицы. В этот день в стародавние времена люди шли в церковь и просили у бога прощенья за свои прегрешения, плохие поступки и ошибки, которые не давали людям жить в мире и согласии с людьми и с самим собой. В последние годы старая традиция – празднования прощеного воскресения – плотно входит в нашу жизнь.»</vt:lpstr>
      <vt:lpstr>Презентация PowerPoint</vt:lpstr>
      <vt:lpstr> В книгу рекордов Гиннеса занесли удивительное слово американских индейцев "мамихпапинатапа".    Это слово в переводе означает :  " Смотреть на друг друга с надеждой , что каждый первым сделает то, чего хотят оба, но не делают этого в надежде, что это сделает другой".</vt:lpstr>
      <vt:lpstr>«Иногда простить друг друга бывает легко, а иногда очень трудно, обида гложет человека, отравляет жизнь, не даёт свободно общаться людям. В душе гаснет солнце добра и теплоты, наплывают чёрные тучи одиночества, с вами остаются лишь злость и обида на себя, на обидчика, на весь мир. Человек, находясь в таком состоянии, не может хорошо работать, учиться, приносить пользу людям. Как же выйти из этого состояния? Что поможет?»</vt:lpstr>
      <vt:lpstr>"Относись к людям так , как ты б хотел , чтобы к тебе относились".</vt:lpstr>
      <vt:lpstr>Мы друг друга слишком часто не прощаем…  Даже больше… Не стараемся простить…  Мы свои грехи почти не замечаем,  Нам важней других в ошибках уличить…  Не прощаем, потому что сердцу больно…  Только боли мы не чувствуем чужой…  И черствеем безвозвратно и невольно…  И становится холодным мир большой. </vt:lpstr>
      <vt:lpstr>Мы от злости забываем часто Бога…  Он прощал, оставив место доброте…  Злость в душе рождает вечную тревогу…  От обиды в сердце места нет мечте.  А рискните отпустить свои обиды  И поймите, жизнь других — не ваша жизнь!  Слишком хрупкие сердца под внешним видом…  В поединке сердце с разумом сошлись… </vt:lpstr>
      <vt:lpstr>А давайте не считать ошибки брата…  И друзей своих ошибки не считать…  Эгоизмом радость прежняя измята…  Перемены нужно с сердца начинать…  Мы друг друга слишком часто не прощали…  Если так, тогда и нас нельзя простить!  Если б боль друг друга чаще замечали,  То не только бы себя могли любить…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 9 класс</dc:title>
  <dc:creator>Admin</dc:creator>
  <cp:lastModifiedBy>Admin</cp:lastModifiedBy>
  <cp:revision>3</cp:revision>
  <dcterms:created xsi:type="dcterms:W3CDTF">2019-01-08T12:42:59Z</dcterms:created>
  <dcterms:modified xsi:type="dcterms:W3CDTF">2019-01-08T13:04:35Z</dcterms:modified>
</cp:coreProperties>
</file>