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4" r:id="rId4"/>
    <p:sldId id="262" r:id="rId5"/>
    <p:sldId id="272" r:id="rId6"/>
    <p:sldId id="270" r:id="rId7"/>
    <p:sldId id="271" r:id="rId8"/>
    <p:sldId id="27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190" autoAdjust="0"/>
  </p:normalViewPr>
  <p:slideViewPr>
    <p:cSldViewPr snapToGrid="0">
      <p:cViewPr varScale="1">
        <p:scale>
          <a:sx n="102" d="100"/>
          <a:sy n="102" d="100"/>
        </p:scale>
        <p:origin x="9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4830CF-A184-4C91-BF29-1575C69EA40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2EF3ABA-0EF4-4BDB-993E-4E86C4C15E12}">
      <dgm:prSet phldrT="[Текст]" custT="1"/>
      <dgm:spPr/>
      <dgm:t>
        <a:bodyPr/>
        <a:lstStyle/>
        <a:p>
          <a:r>
            <a:rPr lang="ru-RU" sz="2400" dirty="0" smtClean="0">
              <a:latin typeface="Georgia" panose="02040502050405020303" pitchFamily="18" charset="0"/>
            </a:rPr>
            <a:t>Руководитель</a:t>
          </a:r>
          <a:endParaRPr lang="ru-RU" sz="2400" dirty="0">
            <a:latin typeface="Georgia" panose="02040502050405020303" pitchFamily="18" charset="0"/>
          </a:endParaRPr>
        </a:p>
      </dgm:t>
    </dgm:pt>
    <dgm:pt modelId="{9E18AB3B-1BCE-4D02-AAC3-2CE778237BB5}" type="parTrans" cxnId="{1DAEE9B9-03DF-45C3-A8F6-72F1FBEA4B2B}">
      <dgm:prSet/>
      <dgm:spPr/>
      <dgm:t>
        <a:bodyPr/>
        <a:lstStyle/>
        <a:p>
          <a:endParaRPr lang="ru-RU"/>
        </a:p>
      </dgm:t>
    </dgm:pt>
    <dgm:pt modelId="{AA469C80-B3BE-46A3-A15C-EB420293FBD1}" type="sibTrans" cxnId="{1DAEE9B9-03DF-45C3-A8F6-72F1FBEA4B2B}">
      <dgm:prSet/>
      <dgm:spPr/>
      <dgm:t>
        <a:bodyPr/>
        <a:lstStyle/>
        <a:p>
          <a:endParaRPr lang="ru-RU"/>
        </a:p>
      </dgm:t>
    </dgm:pt>
    <dgm:pt modelId="{ED252958-24C7-47C6-93E5-8D25710E171C}">
      <dgm:prSet phldrT="[Текст]" custT="1"/>
      <dgm:spPr/>
      <dgm:t>
        <a:bodyPr/>
        <a:lstStyle/>
        <a:p>
          <a:r>
            <a:rPr lang="ru-RU" sz="2000" dirty="0" smtClean="0">
              <a:latin typeface="Georgia" panose="02040502050405020303" pitchFamily="18" charset="0"/>
            </a:rPr>
            <a:t>Отдел контроля и надзора в сфере связи</a:t>
          </a:r>
          <a:endParaRPr lang="ru-RU" sz="2000" dirty="0">
            <a:latin typeface="Georgia" panose="02040502050405020303" pitchFamily="18" charset="0"/>
          </a:endParaRPr>
        </a:p>
      </dgm:t>
    </dgm:pt>
    <dgm:pt modelId="{571F809B-17FD-4433-AB83-188F61877F4D}" type="parTrans" cxnId="{E738B638-2275-40DC-9BEF-194320837860}">
      <dgm:prSet/>
      <dgm:spPr/>
      <dgm:t>
        <a:bodyPr/>
        <a:lstStyle/>
        <a:p>
          <a:endParaRPr lang="ru-RU" sz="1800"/>
        </a:p>
      </dgm:t>
    </dgm:pt>
    <dgm:pt modelId="{A8F92634-D4C9-445C-93F7-FD8FC83304DF}" type="sibTrans" cxnId="{E738B638-2275-40DC-9BEF-194320837860}">
      <dgm:prSet/>
      <dgm:spPr/>
      <dgm:t>
        <a:bodyPr/>
        <a:lstStyle/>
        <a:p>
          <a:endParaRPr lang="ru-RU"/>
        </a:p>
      </dgm:t>
    </dgm:pt>
    <dgm:pt modelId="{5626AC52-0D71-4AC9-8568-5BD070721426}">
      <dgm:prSet phldrT="[Текст]" custT="1"/>
      <dgm:spPr/>
      <dgm:t>
        <a:bodyPr/>
        <a:lstStyle/>
        <a:p>
          <a:r>
            <a:rPr lang="ru-RU" sz="1800" dirty="0" smtClean="0">
              <a:latin typeface="Georgia" panose="02040502050405020303" pitchFamily="18" charset="0"/>
            </a:rPr>
            <a:t>Отдел по защите персональных данных, контроля и надзора в СМИ</a:t>
          </a:r>
          <a:endParaRPr lang="ru-RU" sz="1800" dirty="0">
            <a:latin typeface="Georgia" panose="02040502050405020303" pitchFamily="18" charset="0"/>
          </a:endParaRPr>
        </a:p>
      </dgm:t>
    </dgm:pt>
    <dgm:pt modelId="{D5E207AD-1B9B-491E-8859-FC936B11B1BC}" type="parTrans" cxnId="{69861945-2743-4BEB-9982-292BD4A470BF}">
      <dgm:prSet/>
      <dgm:spPr/>
      <dgm:t>
        <a:bodyPr/>
        <a:lstStyle/>
        <a:p>
          <a:endParaRPr lang="ru-RU" sz="1800"/>
        </a:p>
      </dgm:t>
    </dgm:pt>
    <dgm:pt modelId="{5ED009AD-A488-4E8A-9291-4E27054D49FF}" type="sibTrans" cxnId="{69861945-2743-4BEB-9982-292BD4A470BF}">
      <dgm:prSet/>
      <dgm:spPr/>
      <dgm:t>
        <a:bodyPr/>
        <a:lstStyle/>
        <a:p>
          <a:endParaRPr lang="ru-RU"/>
        </a:p>
      </dgm:t>
    </dgm:pt>
    <dgm:pt modelId="{5D179B69-5F22-461C-8B6F-2C8F4FC5BDE4}">
      <dgm:prSet phldrT="[Текст]" custT="1"/>
      <dgm:spPr/>
      <dgm:t>
        <a:bodyPr/>
        <a:lstStyle/>
        <a:p>
          <a:r>
            <a:rPr lang="ru-RU" sz="1600" dirty="0" smtClean="0">
              <a:latin typeface="Georgia" panose="02040502050405020303" pitchFamily="18" charset="0"/>
            </a:rPr>
            <a:t>Отдел организационной, финансовой, правовой работы и кадров</a:t>
          </a:r>
          <a:endParaRPr lang="ru-RU" sz="1600" dirty="0">
            <a:latin typeface="Georgia" panose="02040502050405020303" pitchFamily="18" charset="0"/>
          </a:endParaRPr>
        </a:p>
      </dgm:t>
    </dgm:pt>
    <dgm:pt modelId="{F510FA21-9DEE-4CD3-A394-EB3D3DBF6031}" type="parTrans" cxnId="{012E39FE-B9A8-4696-8099-42818428AE21}">
      <dgm:prSet/>
      <dgm:spPr/>
      <dgm:t>
        <a:bodyPr/>
        <a:lstStyle/>
        <a:p>
          <a:endParaRPr lang="ru-RU" sz="1800"/>
        </a:p>
      </dgm:t>
    </dgm:pt>
    <dgm:pt modelId="{F43C07A3-35DA-40E9-83C2-47C3F9B60860}" type="sibTrans" cxnId="{012E39FE-B9A8-4696-8099-42818428AE21}">
      <dgm:prSet/>
      <dgm:spPr/>
      <dgm:t>
        <a:bodyPr/>
        <a:lstStyle/>
        <a:p>
          <a:endParaRPr lang="ru-RU"/>
        </a:p>
      </dgm:t>
    </dgm:pt>
    <dgm:pt modelId="{C606346E-FA78-468D-A5C1-385F0318E908}" type="asst">
      <dgm:prSet phldrT="[Текст]" custT="1"/>
      <dgm:spPr/>
      <dgm:t>
        <a:bodyPr/>
        <a:lstStyle/>
        <a:p>
          <a:r>
            <a:rPr lang="ru-RU" sz="2400" dirty="0" smtClean="0">
              <a:latin typeface="Georgia" panose="02040502050405020303" pitchFamily="18" charset="0"/>
            </a:rPr>
            <a:t>Заместитель Руководителя</a:t>
          </a:r>
          <a:endParaRPr lang="ru-RU" sz="2400" dirty="0">
            <a:latin typeface="Georgia" panose="02040502050405020303" pitchFamily="18" charset="0"/>
          </a:endParaRPr>
        </a:p>
      </dgm:t>
    </dgm:pt>
    <dgm:pt modelId="{59F3A03C-1F48-4FCE-8BBD-202B9B6F58BA}" type="parTrans" cxnId="{6DF36315-9823-4899-A6E1-6FE8D46FC448}">
      <dgm:prSet/>
      <dgm:spPr/>
      <dgm:t>
        <a:bodyPr/>
        <a:lstStyle/>
        <a:p>
          <a:endParaRPr lang="ru-RU"/>
        </a:p>
      </dgm:t>
    </dgm:pt>
    <dgm:pt modelId="{C6B8154F-EDFB-46B9-94BC-E3ACB3D4B9A0}" type="sibTrans" cxnId="{6DF36315-9823-4899-A6E1-6FE8D46FC448}">
      <dgm:prSet/>
      <dgm:spPr/>
      <dgm:t>
        <a:bodyPr/>
        <a:lstStyle/>
        <a:p>
          <a:endParaRPr lang="ru-RU"/>
        </a:p>
      </dgm:t>
    </dgm:pt>
    <dgm:pt modelId="{4F400DAB-671F-4545-9045-F587BF7F0D48}">
      <dgm:prSet phldrT="[Текст]" custT="1"/>
      <dgm:spPr/>
      <dgm:t>
        <a:bodyPr/>
        <a:lstStyle/>
        <a:p>
          <a:r>
            <a:rPr lang="ru-RU" sz="1800" dirty="0" smtClean="0">
              <a:latin typeface="Georgia" panose="02040502050405020303" pitchFamily="18" charset="0"/>
            </a:rPr>
            <a:t>Делопроизводитель</a:t>
          </a:r>
          <a:endParaRPr lang="ru-RU" sz="1800" dirty="0">
            <a:latin typeface="Georgia" panose="02040502050405020303" pitchFamily="18" charset="0"/>
          </a:endParaRPr>
        </a:p>
      </dgm:t>
    </dgm:pt>
    <dgm:pt modelId="{3DE833EA-28BF-4D8C-87E8-0D92F5BDDFB5}" type="parTrans" cxnId="{EB254743-E168-4E1F-8EA9-C88A2CC9127B}">
      <dgm:prSet/>
      <dgm:spPr/>
      <dgm:t>
        <a:bodyPr/>
        <a:lstStyle/>
        <a:p>
          <a:endParaRPr lang="ru-RU"/>
        </a:p>
      </dgm:t>
    </dgm:pt>
    <dgm:pt modelId="{F5EEB947-0578-4D68-8F80-2014E36F8208}" type="sibTrans" cxnId="{EB254743-E168-4E1F-8EA9-C88A2CC9127B}">
      <dgm:prSet/>
      <dgm:spPr/>
      <dgm:t>
        <a:bodyPr/>
        <a:lstStyle/>
        <a:p>
          <a:endParaRPr lang="ru-RU"/>
        </a:p>
      </dgm:t>
    </dgm:pt>
    <dgm:pt modelId="{24450EB7-0D2C-4627-82FD-665EC63EB7E6}" type="pres">
      <dgm:prSet presAssocID="{594830CF-A184-4C91-BF29-1575C69EA40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5F755AF-B696-4EB0-BA6F-310D18D7E01A}" type="pres">
      <dgm:prSet presAssocID="{32EF3ABA-0EF4-4BDB-993E-4E86C4C15E12}" presName="hierRoot1" presStyleCnt="0">
        <dgm:presLayoutVars>
          <dgm:hierBranch val="init"/>
        </dgm:presLayoutVars>
      </dgm:prSet>
      <dgm:spPr/>
    </dgm:pt>
    <dgm:pt modelId="{09BD4BC9-4704-4E41-8A1B-0BCF6E13249B}" type="pres">
      <dgm:prSet presAssocID="{32EF3ABA-0EF4-4BDB-993E-4E86C4C15E12}" presName="rootComposite1" presStyleCnt="0"/>
      <dgm:spPr/>
    </dgm:pt>
    <dgm:pt modelId="{6973E133-E60C-4192-BE54-342D458B480E}" type="pres">
      <dgm:prSet presAssocID="{32EF3ABA-0EF4-4BDB-993E-4E86C4C15E12}" presName="rootText1" presStyleLbl="node0" presStyleIdx="0" presStyleCnt="3" custLinFactNeighborX="2581" custLinFactNeighborY="-619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493A6C3-7473-4606-82C0-CDEEF684EE66}" type="pres">
      <dgm:prSet presAssocID="{32EF3ABA-0EF4-4BDB-993E-4E86C4C15E12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2702058-127C-4156-A01B-CD4502B8BAB2}" type="pres">
      <dgm:prSet presAssocID="{32EF3ABA-0EF4-4BDB-993E-4E86C4C15E12}" presName="hierChild2" presStyleCnt="0"/>
      <dgm:spPr/>
    </dgm:pt>
    <dgm:pt modelId="{7DFAD2FD-6A93-467F-AA45-F9B4912D947B}" type="pres">
      <dgm:prSet presAssocID="{571F809B-17FD-4433-AB83-188F61877F4D}" presName="Name37" presStyleLbl="parChTrans1D2" presStyleIdx="0" presStyleCnt="3"/>
      <dgm:spPr/>
      <dgm:t>
        <a:bodyPr/>
        <a:lstStyle/>
        <a:p>
          <a:endParaRPr lang="ru-RU"/>
        </a:p>
      </dgm:t>
    </dgm:pt>
    <dgm:pt modelId="{FAEB714B-8D42-47EF-A4D7-2F28765882A5}" type="pres">
      <dgm:prSet presAssocID="{ED252958-24C7-47C6-93E5-8D25710E171C}" presName="hierRoot2" presStyleCnt="0">
        <dgm:presLayoutVars>
          <dgm:hierBranch val="init"/>
        </dgm:presLayoutVars>
      </dgm:prSet>
      <dgm:spPr/>
    </dgm:pt>
    <dgm:pt modelId="{1A4C3C7D-4C1E-4C4E-AEFB-23374A28BB61}" type="pres">
      <dgm:prSet presAssocID="{ED252958-24C7-47C6-93E5-8D25710E171C}" presName="rootComposite" presStyleCnt="0"/>
      <dgm:spPr/>
    </dgm:pt>
    <dgm:pt modelId="{8F8F6E53-0A81-4D9D-A007-D00174F8DD83}" type="pres">
      <dgm:prSet presAssocID="{ED252958-24C7-47C6-93E5-8D25710E171C}" presName="rootText" presStyleLbl="node2" presStyleIdx="0" presStyleCnt="3" custLinFactY="50746" custLinFactNeighborX="22762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E46A73C-722B-4FC2-8710-F35BD3E85739}" type="pres">
      <dgm:prSet presAssocID="{ED252958-24C7-47C6-93E5-8D25710E171C}" presName="rootConnector" presStyleLbl="node2" presStyleIdx="0" presStyleCnt="3"/>
      <dgm:spPr/>
      <dgm:t>
        <a:bodyPr/>
        <a:lstStyle/>
        <a:p>
          <a:endParaRPr lang="ru-RU"/>
        </a:p>
      </dgm:t>
    </dgm:pt>
    <dgm:pt modelId="{B3782C1D-F7A6-42F3-B042-FF3CAD15D500}" type="pres">
      <dgm:prSet presAssocID="{ED252958-24C7-47C6-93E5-8D25710E171C}" presName="hierChild4" presStyleCnt="0"/>
      <dgm:spPr/>
    </dgm:pt>
    <dgm:pt modelId="{CC5AE311-7EA3-46E1-841D-912629578527}" type="pres">
      <dgm:prSet presAssocID="{ED252958-24C7-47C6-93E5-8D25710E171C}" presName="hierChild5" presStyleCnt="0"/>
      <dgm:spPr/>
    </dgm:pt>
    <dgm:pt modelId="{7B5BC71C-42BB-438D-BEE4-174BB8B86D0E}" type="pres">
      <dgm:prSet presAssocID="{D5E207AD-1B9B-491E-8859-FC936B11B1BC}" presName="Name37" presStyleLbl="parChTrans1D2" presStyleIdx="1" presStyleCnt="3"/>
      <dgm:spPr/>
      <dgm:t>
        <a:bodyPr/>
        <a:lstStyle/>
        <a:p>
          <a:endParaRPr lang="ru-RU"/>
        </a:p>
      </dgm:t>
    </dgm:pt>
    <dgm:pt modelId="{67CAD44B-A5EB-4347-8A40-9D7A6060A4CF}" type="pres">
      <dgm:prSet presAssocID="{5626AC52-0D71-4AC9-8568-5BD070721426}" presName="hierRoot2" presStyleCnt="0">
        <dgm:presLayoutVars>
          <dgm:hierBranch val="init"/>
        </dgm:presLayoutVars>
      </dgm:prSet>
      <dgm:spPr/>
    </dgm:pt>
    <dgm:pt modelId="{6FBA1042-97DA-4795-816A-C6FBD5F7969B}" type="pres">
      <dgm:prSet presAssocID="{5626AC52-0D71-4AC9-8568-5BD070721426}" presName="rootComposite" presStyleCnt="0"/>
      <dgm:spPr/>
    </dgm:pt>
    <dgm:pt modelId="{441CC6E0-EC5A-4E58-A24A-12F66FD028B1}" type="pres">
      <dgm:prSet presAssocID="{5626AC52-0D71-4AC9-8568-5BD070721426}" presName="rootText" presStyleLbl="node2" presStyleIdx="1" presStyleCnt="3" custLinFactY="47648" custLinFactNeighborX="53690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4AA0F8F-07A0-4397-8614-0E25134C3037}" type="pres">
      <dgm:prSet presAssocID="{5626AC52-0D71-4AC9-8568-5BD070721426}" presName="rootConnector" presStyleLbl="node2" presStyleIdx="1" presStyleCnt="3"/>
      <dgm:spPr/>
      <dgm:t>
        <a:bodyPr/>
        <a:lstStyle/>
        <a:p>
          <a:endParaRPr lang="ru-RU"/>
        </a:p>
      </dgm:t>
    </dgm:pt>
    <dgm:pt modelId="{C79538BA-C788-4723-AECB-F36044C00FCB}" type="pres">
      <dgm:prSet presAssocID="{5626AC52-0D71-4AC9-8568-5BD070721426}" presName="hierChild4" presStyleCnt="0"/>
      <dgm:spPr/>
    </dgm:pt>
    <dgm:pt modelId="{058D4F2F-30EB-436C-8B7B-77D5D25DDCFD}" type="pres">
      <dgm:prSet presAssocID="{5626AC52-0D71-4AC9-8568-5BD070721426}" presName="hierChild5" presStyleCnt="0"/>
      <dgm:spPr/>
    </dgm:pt>
    <dgm:pt modelId="{34F9EE15-584D-4B52-8E1B-D576E37C9203}" type="pres">
      <dgm:prSet presAssocID="{F510FA21-9DEE-4CD3-A394-EB3D3DBF6031}" presName="Name37" presStyleLbl="parChTrans1D2" presStyleIdx="2" presStyleCnt="3"/>
      <dgm:spPr/>
      <dgm:t>
        <a:bodyPr/>
        <a:lstStyle/>
        <a:p>
          <a:endParaRPr lang="ru-RU"/>
        </a:p>
      </dgm:t>
    </dgm:pt>
    <dgm:pt modelId="{BFC6DDB9-A60B-4D1F-9B1D-688A072BB552}" type="pres">
      <dgm:prSet presAssocID="{5D179B69-5F22-461C-8B6F-2C8F4FC5BDE4}" presName="hierRoot2" presStyleCnt="0">
        <dgm:presLayoutVars>
          <dgm:hierBranch val="init"/>
        </dgm:presLayoutVars>
      </dgm:prSet>
      <dgm:spPr/>
    </dgm:pt>
    <dgm:pt modelId="{2D5BD9B2-CC93-4C2A-ABC5-D70998B1ED67}" type="pres">
      <dgm:prSet presAssocID="{5D179B69-5F22-461C-8B6F-2C8F4FC5BDE4}" presName="rootComposite" presStyleCnt="0"/>
      <dgm:spPr/>
    </dgm:pt>
    <dgm:pt modelId="{93D1CD46-FAEF-48BA-9ADC-9CA7CAEDDA89}" type="pres">
      <dgm:prSet presAssocID="{5D179B69-5F22-461C-8B6F-2C8F4FC5BDE4}" presName="rootText" presStyleLbl="node2" presStyleIdx="2" presStyleCnt="3" custLinFactY="43518" custLinFactNeighborX="92925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655F3D4-5880-482D-A699-843FF1CD3234}" type="pres">
      <dgm:prSet presAssocID="{5D179B69-5F22-461C-8B6F-2C8F4FC5BDE4}" presName="rootConnector" presStyleLbl="node2" presStyleIdx="2" presStyleCnt="3"/>
      <dgm:spPr/>
      <dgm:t>
        <a:bodyPr/>
        <a:lstStyle/>
        <a:p>
          <a:endParaRPr lang="ru-RU"/>
        </a:p>
      </dgm:t>
    </dgm:pt>
    <dgm:pt modelId="{E79DE039-0336-4EA8-B60C-8F8396A7F410}" type="pres">
      <dgm:prSet presAssocID="{5D179B69-5F22-461C-8B6F-2C8F4FC5BDE4}" presName="hierChild4" presStyleCnt="0"/>
      <dgm:spPr/>
    </dgm:pt>
    <dgm:pt modelId="{41E11C53-291D-45C9-A3A9-0FDACAE7F081}" type="pres">
      <dgm:prSet presAssocID="{5D179B69-5F22-461C-8B6F-2C8F4FC5BDE4}" presName="hierChild5" presStyleCnt="0"/>
      <dgm:spPr/>
    </dgm:pt>
    <dgm:pt modelId="{588C9F4F-7BD6-4EB9-913E-7071D1117B10}" type="pres">
      <dgm:prSet presAssocID="{32EF3ABA-0EF4-4BDB-993E-4E86C4C15E12}" presName="hierChild3" presStyleCnt="0"/>
      <dgm:spPr/>
    </dgm:pt>
    <dgm:pt modelId="{A9F7C942-DCB3-4D72-B3AF-A31583D712BE}" type="pres">
      <dgm:prSet presAssocID="{C606346E-FA78-468D-A5C1-385F0318E908}" presName="hierRoot1" presStyleCnt="0">
        <dgm:presLayoutVars>
          <dgm:hierBranch val="init"/>
        </dgm:presLayoutVars>
      </dgm:prSet>
      <dgm:spPr/>
    </dgm:pt>
    <dgm:pt modelId="{ACF0ED9B-F35C-4848-B8E6-5895F9C105E8}" type="pres">
      <dgm:prSet presAssocID="{C606346E-FA78-468D-A5C1-385F0318E908}" presName="rootComposite1" presStyleCnt="0"/>
      <dgm:spPr/>
    </dgm:pt>
    <dgm:pt modelId="{15633671-0B6B-486B-8A1C-07C258781908}" type="pres">
      <dgm:prSet presAssocID="{C606346E-FA78-468D-A5C1-385F0318E908}" presName="rootText1" presStyleLbl="node0" presStyleIdx="1" presStyleCnt="3" custLinFactNeighborX="-14353" custLinFactNeighborY="613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732C138-BE69-42EA-B9F9-C90D1086FC02}" type="pres">
      <dgm:prSet presAssocID="{C606346E-FA78-468D-A5C1-385F0318E908}" presName="rootConnector1" presStyleLbl="asst0" presStyleIdx="0" presStyleCnt="0"/>
      <dgm:spPr/>
      <dgm:t>
        <a:bodyPr/>
        <a:lstStyle/>
        <a:p>
          <a:endParaRPr lang="ru-RU"/>
        </a:p>
      </dgm:t>
    </dgm:pt>
    <dgm:pt modelId="{BF41AE28-99B2-49E3-88E4-95FF3B45A567}" type="pres">
      <dgm:prSet presAssocID="{C606346E-FA78-468D-A5C1-385F0318E908}" presName="hierChild2" presStyleCnt="0"/>
      <dgm:spPr/>
    </dgm:pt>
    <dgm:pt modelId="{C9B7E1F8-794F-41C5-ABB8-FEE71AAF028E}" type="pres">
      <dgm:prSet presAssocID="{C606346E-FA78-468D-A5C1-385F0318E908}" presName="hierChild3" presStyleCnt="0"/>
      <dgm:spPr/>
    </dgm:pt>
    <dgm:pt modelId="{C08983A7-D5D3-481A-B3C8-70C6DA9531B3}" type="pres">
      <dgm:prSet presAssocID="{4F400DAB-671F-4545-9045-F587BF7F0D48}" presName="hierRoot1" presStyleCnt="0">
        <dgm:presLayoutVars>
          <dgm:hierBranch val="init"/>
        </dgm:presLayoutVars>
      </dgm:prSet>
      <dgm:spPr/>
    </dgm:pt>
    <dgm:pt modelId="{08EEEF53-6311-4044-9253-1595B04837B8}" type="pres">
      <dgm:prSet presAssocID="{4F400DAB-671F-4545-9045-F587BF7F0D48}" presName="rootComposite1" presStyleCnt="0"/>
      <dgm:spPr/>
    </dgm:pt>
    <dgm:pt modelId="{BAE6A94A-C45B-4AAB-BFE6-2AFE91E7E1F0}" type="pres">
      <dgm:prSet presAssocID="{4F400DAB-671F-4545-9045-F587BF7F0D48}" presName="rootText1" presStyleLbl="node0" presStyleIdx="2" presStyleCnt="3" custLinFactX="-140702" custLinFactNeighborX="-200000" custLinFactNeighborY="9855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3A1BF1F-E0B3-4C2C-AF37-B835E1A083E7}" type="pres">
      <dgm:prSet presAssocID="{4F400DAB-671F-4545-9045-F587BF7F0D48}" presName="rootConnector1" presStyleLbl="node1" presStyleIdx="0" presStyleCnt="0"/>
      <dgm:spPr/>
      <dgm:t>
        <a:bodyPr/>
        <a:lstStyle/>
        <a:p>
          <a:endParaRPr lang="ru-RU"/>
        </a:p>
      </dgm:t>
    </dgm:pt>
    <dgm:pt modelId="{D86EABCB-8B2C-42A2-B595-8AFE861D4E00}" type="pres">
      <dgm:prSet presAssocID="{4F400DAB-671F-4545-9045-F587BF7F0D48}" presName="hierChild2" presStyleCnt="0"/>
      <dgm:spPr/>
    </dgm:pt>
    <dgm:pt modelId="{0DA1F9F0-9569-4F2F-97D5-FC401165678E}" type="pres">
      <dgm:prSet presAssocID="{4F400DAB-671F-4545-9045-F587BF7F0D48}" presName="hierChild3" presStyleCnt="0"/>
      <dgm:spPr/>
    </dgm:pt>
  </dgm:ptLst>
  <dgm:cxnLst>
    <dgm:cxn modelId="{06D22D5D-4A6F-41E4-A9FB-CB44944F0B29}" type="presOf" srcId="{32EF3ABA-0EF4-4BDB-993E-4E86C4C15E12}" destId="{0493A6C3-7473-4606-82C0-CDEEF684EE66}" srcOrd="1" destOrd="0" presId="urn:microsoft.com/office/officeart/2005/8/layout/orgChart1"/>
    <dgm:cxn modelId="{EB254743-E168-4E1F-8EA9-C88A2CC9127B}" srcId="{594830CF-A184-4C91-BF29-1575C69EA401}" destId="{4F400DAB-671F-4545-9045-F587BF7F0D48}" srcOrd="2" destOrd="0" parTransId="{3DE833EA-28BF-4D8C-87E8-0D92F5BDDFB5}" sibTransId="{F5EEB947-0578-4D68-8F80-2014E36F8208}"/>
    <dgm:cxn modelId="{E738B638-2275-40DC-9BEF-194320837860}" srcId="{32EF3ABA-0EF4-4BDB-993E-4E86C4C15E12}" destId="{ED252958-24C7-47C6-93E5-8D25710E171C}" srcOrd="0" destOrd="0" parTransId="{571F809B-17FD-4433-AB83-188F61877F4D}" sibTransId="{A8F92634-D4C9-445C-93F7-FD8FC83304DF}"/>
    <dgm:cxn modelId="{9FD88407-B7BA-4524-8D4D-60821EB67E76}" type="presOf" srcId="{5D179B69-5F22-461C-8B6F-2C8F4FC5BDE4}" destId="{5655F3D4-5880-482D-A699-843FF1CD3234}" srcOrd="1" destOrd="0" presId="urn:microsoft.com/office/officeart/2005/8/layout/orgChart1"/>
    <dgm:cxn modelId="{02E171BC-7B09-4128-B7AB-C35A46F91200}" type="presOf" srcId="{F510FA21-9DEE-4CD3-A394-EB3D3DBF6031}" destId="{34F9EE15-584D-4B52-8E1B-D576E37C9203}" srcOrd="0" destOrd="0" presId="urn:microsoft.com/office/officeart/2005/8/layout/orgChart1"/>
    <dgm:cxn modelId="{223AB579-A612-4445-9E95-A3255F125693}" type="presOf" srcId="{5626AC52-0D71-4AC9-8568-5BD070721426}" destId="{04AA0F8F-07A0-4397-8614-0E25134C3037}" srcOrd="1" destOrd="0" presId="urn:microsoft.com/office/officeart/2005/8/layout/orgChart1"/>
    <dgm:cxn modelId="{1B887E4E-EE2A-4513-931B-EF00766BD27A}" type="presOf" srcId="{571F809B-17FD-4433-AB83-188F61877F4D}" destId="{7DFAD2FD-6A93-467F-AA45-F9B4912D947B}" srcOrd="0" destOrd="0" presId="urn:microsoft.com/office/officeart/2005/8/layout/orgChart1"/>
    <dgm:cxn modelId="{36D7A277-41CB-43CB-B12D-DAA0872B704B}" type="presOf" srcId="{5D179B69-5F22-461C-8B6F-2C8F4FC5BDE4}" destId="{93D1CD46-FAEF-48BA-9ADC-9CA7CAEDDA89}" srcOrd="0" destOrd="0" presId="urn:microsoft.com/office/officeart/2005/8/layout/orgChart1"/>
    <dgm:cxn modelId="{D95AE53B-ADF0-4FED-B383-00DA4F0D383F}" type="presOf" srcId="{C606346E-FA78-468D-A5C1-385F0318E908}" destId="{0732C138-BE69-42EA-B9F9-C90D1086FC02}" srcOrd="1" destOrd="0" presId="urn:microsoft.com/office/officeart/2005/8/layout/orgChart1"/>
    <dgm:cxn modelId="{2BEEBAE0-9A1C-43CC-990E-B01553A0368E}" type="presOf" srcId="{ED252958-24C7-47C6-93E5-8D25710E171C}" destId="{CE46A73C-722B-4FC2-8710-F35BD3E85739}" srcOrd="1" destOrd="0" presId="urn:microsoft.com/office/officeart/2005/8/layout/orgChart1"/>
    <dgm:cxn modelId="{4786BEA7-0E87-4867-9B00-4FD0B8BAFCA4}" type="presOf" srcId="{5626AC52-0D71-4AC9-8568-5BD070721426}" destId="{441CC6E0-EC5A-4E58-A24A-12F66FD028B1}" srcOrd="0" destOrd="0" presId="urn:microsoft.com/office/officeart/2005/8/layout/orgChart1"/>
    <dgm:cxn modelId="{8DD20460-4BF3-4CD3-B22B-A6B25DFFFFFD}" type="presOf" srcId="{ED252958-24C7-47C6-93E5-8D25710E171C}" destId="{8F8F6E53-0A81-4D9D-A007-D00174F8DD83}" srcOrd="0" destOrd="0" presId="urn:microsoft.com/office/officeart/2005/8/layout/orgChart1"/>
    <dgm:cxn modelId="{012E39FE-B9A8-4696-8099-42818428AE21}" srcId="{32EF3ABA-0EF4-4BDB-993E-4E86C4C15E12}" destId="{5D179B69-5F22-461C-8B6F-2C8F4FC5BDE4}" srcOrd="2" destOrd="0" parTransId="{F510FA21-9DEE-4CD3-A394-EB3D3DBF6031}" sibTransId="{F43C07A3-35DA-40E9-83C2-47C3F9B60860}"/>
    <dgm:cxn modelId="{D443F974-4281-470B-83F2-D35A3E1D2B76}" type="presOf" srcId="{4F400DAB-671F-4545-9045-F587BF7F0D48}" destId="{B3A1BF1F-E0B3-4C2C-AF37-B835E1A083E7}" srcOrd="1" destOrd="0" presId="urn:microsoft.com/office/officeart/2005/8/layout/orgChart1"/>
    <dgm:cxn modelId="{8680B44A-CF05-4BE5-B1F6-6912C3C2745C}" type="presOf" srcId="{D5E207AD-1B9B-491E-8859-FC936B11B1BC}" destId="{7B5BC71C-42BB-438D-BEE4-174BB8B86D0E}" srcOrd="0" destOrd="0" presId="urn:microsoft.com/office/officeart/2005/8/layout/orgChart1"/>
    <dgm:cxn modelId="{1DAEE9B9-03DF-45C3-A8F6-72F1FBEA4B2B}" srcId="{594830CF-A184-4C91-BF29-1575C69EA401}" destId="{32EF3ABA-0EF4-4BDB-993E-4E86C4C15E12}" srcOrd="0" destOrd="0" parTransId="{9E18AB3B-1BCE-4D02-AAC3-2CE778237BB5}" sibTransId="{AA469C80-B3BE-46A3-A15C-EB420293FBD1}"/>
    <dgm:cxn modelId="{5199700C-E20A-462D-B9F4-D4265D640075}" type="presOf" srcId="{32EF3ABA-0EF4-4BDB-993E-4E86C4C15E12}" destId="{6973E133-E60C-4192-BE54-342D458B480E}" srcOrd="0" destOrd="0" presId="urn:microsoft.com/office/officeart/2005/8/layout/orgChart1"/>
    <dgm:cxn modelId="{69861945-2743-4BEB-9982-292BD4A470BF}" srcId="{32EF3ABA-0EF4-4BDB-993E-4E86C4C15E12}" destId="{5626AC52-0D71-4AC9-8568-5BD070721426}" srcOrd="1" destOrd="0" parTransId="{D5E207AD-1B9B-491E-8859-FC936B11B1BC}" sibTransId="{5ED009AD-A488-4E8A-9291-4E27054D49FF}"/>
    <dgm:cxn modelId="{A6BE3D87-2E92-4F43-A6C5-8FEAB5601515}" type="presOf" srcId="{594830CF-A184-4C91-BF29-1575C69EA401}" destId="{24450EB7-0D2C-4627-82FD-665EC63EB7E6}" srcOrd="0" destOrd="0" presId="urn:microsoft.com/office/officeart/2005/8/layout/orgChart1"/>
    <dgm:cxn modelId="{0F33763C-5288-4A69-81DD-D051D34B82DD}" type="presOf" srcId="{4F400DAB-671F-4545-9045-F587BF7F0D48}" destId="{BAE6A94A-C45B-4AAB-BFE6-2AFE91E7E1F0}" srcOrd="0" destOrd="0" presId="urn:microsoft.com/office/officeart/2005/8/layout/orgChart1"/>
    <dgm:cxn modelId="{198759D8-D9FD-4110-9075-E3772A51132F}" type="presOf" srcId="{C606346E-FA78-468D-A5C1-385F0318E908}" destId="{15633671-0B6B-486B-8A1C-07C258781908}" srcOrd="0" destOrd="0" presId="urn:microsoft.com/office/officeart/2005/8/layout/orgChart1"/>
    <dgm:cxn modelId="{6DF36315-9823-4899-A6E1-6FE8D46FC448}" srcId="{594830CF-A184-4C91-BF29-1575C69EA401}" destId="{C606346E-FA78-468D-A5C1-385F0318E908}" srcOrd="1" destOrd="0" parTransId="{59F3A03C-1F48-4FCE-8BBD-202B9B6F58BA}" sibTransId="{C6B8154F-EDFB-46B9-94BC-E3ACB3D4B9A0}"/>
    <dgm:cxn modelId="{F6C3320F-2C73-4BA5-91B8-0A5884E57C11}" type="presParOf" srcId="{24450EB7-0D2C-4627-82FD-665EC63EB7E6}" destId="{F5F755AF-B696-4EB0-BA6F-310D18D7E01A}" srcOrd="0" destOrd="0" presId="urn:microsoft.com/office/officeart/2005/8/layout/orgChart1"/>
    <dgm:cxn modelId="{0747872A-8674-45EE-9780-F0CC518E0A74}" type="presParOf" srcId="{F5F755AF-B696-4EB0-BA6F-310D18D7E01A}" destId="{09BD4BC9-4704-4E41-8A1B-0BCF6E13249B}" srcOrd="0" destOrd="0" presId="urn:microsoft.com/office/officeart/2005/8/layout/orgChart1"/>
    <dgm:cxn modelId="{E060B1CB-F3AC-4D21-AB8E-5F5CBCFF748F}" type="presParOf" srcId="{09BD4BC9-4704-4E41-8A1B-0BCF6E13249B}" destId="{6973E133-E60C-4192-BE54-342D458B480E}" srcOrd="0" destOrd="0" presId="urn:microsoft.com/office/officeart/2005/8/layout/orgChart1"/>
    <dgm:cxn modelId="{6E1ED20F-D2DF-4F02-949A-3598EF101F94}" type="presParOf" srcId="{09BD4BC9-4704-4E41-8A1B-0BCF6E13249B}" destId="{0493A6C3-7473-4606-82C0-CDEEF684EE66}" srcOrd="1" destOrd="0" presId="urn:microsoft.com/office/officeart/2005/8/layout/orgChart1"/>
    <dgm:cxn modelId="{ED462B4C-6F0F-4658-92F7-189918FDC24B}" type="presParOf" srcId="{F5F755AF-B696-4EB0-BA6F-310D18D7E01A}" destId="{B2702058-127C-4156-A01B-CD4502B8BAB2}" srcOrd="1" destOrd="0" presId="urn:microsoft.com/office/officeart/2005/8/layout/orgChart1"/>
    <dgm:cxn modelId="{C209E05C-0C99-457B-AC97-92CE28342246}" type="presParOf" srcId="{B2702058-127C-4156-A01B-CD4502B8BAB2}" destId="{7DFAD2FD-6A93-467F-AA45-F9B4912D947B}" srcOrd="0" destOrd="0" presId="urn:microsoft.com/office/officeart/2005/8/layout/orgChart1"/>
    <dgm:cxn modelId="{5C4A2F60-1687-4AD0-B43A-1A8D7E35B0EB}" type="presParOf" srcId="{B2702058-127C-4156-A01B-CD4502B8BAB2}" destId="{FAEB714B-8D42-47EF-A4D7-2F28765882A5}" srcOrd="1" destOrd="0" presId="urn:microsoft.com/office/officeart/2005/8/layout/orgChart1"/>
    <dgm:cxn modelId="{C759B1EE-C2DA-443C-9028-A5866D051797}" type="presParOf" srcId="{FAEB714B-8D42-47EF-A4D7-2F28765882A5}" destId="{1A4C3C7D-4C1E-4C4E-AEFB-23374A28BB61}" srcOrd="0" destOrd="0" presId="urn:microsoft.com/office/officeart/2005/8/layout/orgChart1"/>
    <dgm:cxn modelId="{E24D92AF-BCF5-4C79-A471-AE648DA1B2AB}" type="presParOf" srcId="{1A4C3C7D-4C1E-4C4E-AEFB-23374A28BB61}" destId="{8F8F6E53-0A81-4D9D-A007-D00174F8DD83}" srcOrd="0" destOrd="0" presId="urn:microsoft.com/office/officeart/2005/8/layout/orgChart1"/>
    <dgm:cxn modelId="{F34BC243-EE32-4FC2-8892-F0BB1811FF41}" type="presParOf" srcId="{1A4C3C7D-4C1E-4C4E-AEFB-23374A28BB61}" destId="{CE46A73C-722B-4FC2-8710-F35BD3E85739}" srcOrd="1" destOrd="0" presId="urn:microsoft.com/office/officeart/2005/8/layout/orgChart1"/>
    <dgm:cxn modelId="{8935D52A-C754-4928-8797-6A525985AA9C}" type="presParOf" srcId="{FAEB714B-8D42-47EF-A4D7-2F28765882A5}" destId="{B3782C1D-F7A6-42F3-B042-FF3CAD15D500}" srcOrd="1" destOrd="0" presId="urn:microsoft.com/office/officeart/2005/8/layout/orgChart1"/>
    <dgm:cxn modelId="{E915048A-52AD-4E33-8C33-5F6CA76BFBE1}" type="presParOf" srcId="{FAEB714B-8D42-47EF-A4D7-2F28765882A5}" destId="{CC5AE311-7EA3-46E1-841D-912629578527}" srcOrd="2" destOrd="0" presId="urn:microsoft.com/office/officeart/2005/8/layout/orgChart1"/>
    <dgm:cxn modelId="{A3588E63-E99A-4891-BD28-77DAAD2C73B6}" type="presParOf" srcId="{B2702058-127C-4156-A01B-CD4502B8BAB2}" destId="{7B5BC71C-42BB-438D-BEE4-174BB8B86D0E}" srcOrd="2" destOrd="0" presId="urn:microsoft.com/office/officeart/2005/8/layout/orgChart1"/>
    <dgm:cxn modelId="{32BE0F07-4794-4272-942C-9E33B19350D7}" type="presParOf" srcId="{B2702058-127C-4156-A01B-CD4502B8BAB2}" destId="{67CAD44B-A5EB-4347-8A40-9D7A6060A4CF}" srcOrd="3" destOrd="0" presId="urn:microsoft.com/office/officeart/2005/8/layout/orgChart1"/>
    <dgm:cxn modelId="{2CF55FED-252D-4709-A9FD-A2D5334FFE2F}" type="presParOf" srcId="{67CAD44B-A5EB-4347-8A40-9D7A6060A4CF}" destId="{6FBA1042-97DA-4795-816A-C6FBD5F7969B}" srcOrd="0" destOrd="0" presId="urn:microsoft.com/office/officeart/2005/8/layout/orgChart1"/>
    <dgm:cxn modelId="{DE7850CD-04E3-4FA5-A994-2EFF01F2A8C1}" type="presParOf" srcId="{6FBA1042-97DA-4795-816A-C6FBD5F7969B}" destId="{441CC6E0-EC5A-4E58-A24A-12F66FD028B1}" srcOrd="0" destOrd="0" presId="urn:microsoft.com/office/officeart/2005/8/layout/orgChart1"/>
    <dgm:cxn modelId="{28C91B05-0235-4F10-B1A9-F044A63DF893}" type="presParOf" srcId="{6FBA1042-97DA-4795-816A-C6FBD5F7969B}" destId="{04AA0F8F-07A0-4397-8614-0E25134C3037}" srcOrd="1" destOrd="0" presId="urn:microsoft.com/office/officeart/2005/8/layout/orgChart1"/>
    <dgm:cxn modelId="{5D79B220-7564-4846-801E-2DD1221440DC}" type="presParOf" srcId="{67CAD44B-A5EB-4347-8A40-9D7A6060A4CF}" destId="{C79538BA-C788-4723-AECB-F36044C00FCB}" srcOrd="1" destOrd="0" presId="urn:microsoft.com/office/officeart/2005/8/layout/orgChart1"/>
    <dgm:cxn modelId="{66E710A8-7E64-436D-82ED-3E518E8C0988}" type="presParOf" srcId="{67CAD44B-A5EB-4347-8A40-9D7A6060A4CF}" destId="{058D4F2F-30EB-436C-8B7B-77D5D25DDCFD}" srcOrd="2" destOrd="0" presId="urn:microsoft.com/office/officeart/2005/8/layout/orgChart1"/>
    <dgm:cxn modelId="{1CC5F953-229D-4045-A887-D5FE19B2DFFC}" type="presParOf" srcId="{B2702058-127C-4156-A01B-CD4502B8BAB2}" destId="{34F9EE15-584D-4B52-8E1B-D576E37C9203}" srcOrd="4" destOrd="0" presId="urn:microsoft.com/office/officeart/2005/8/layout/orgChart1"/>
    <dgm:cxn modelId="{FF65556A-2E58-4897-806E-936FEC00EBDB}" type="presParOf" srcId="{B2702058-127C-4156-A01B-CD4502B8BAB2}" destId="{BFC6DDB9-A60B-4D1F-9B1D-688A072BB552}" srcOrd="5" destOrd="0" presId="urn:microsoft.com/office/officeart/2005/8/layout/orgChart1"/>
    <dgm:cxn modelId="{67B73B7D-E07A-40A2-A8F8-2290212E1D5B}" type="presParOf" srcId="{BFC6DDB9-A60B-4D1F-9B1D-688A072BB552}" destId="{2D5BD9B2-CC93-4C2A-ABC5-D70998B1ED67}" srcOrd="0" destOrd="0" presId="urn:microsoft.com/office/officeart/2005/8/layout/orgChart1"/>
    <dgm:cxn modelId="{F09D50A6-4143-4504-ABA1-99224FB47C6C}" type="presParOf" srcId="{2D5BD9B2-CC93-4C2A-ABC5-D70998B1ED67}" destId="{93D1CD46-FAEF-48BA-9ADC-9CA7CAEDDA89}" srcOrd="0" destOrd="0" presId="urn:microsoft.com/office/officeart/2005/8/layout/orgChart1"/>
    <dgm:cxn modelId="{F4677EE4-116C-4772-ACD8-03F2845DDBFB}" type="presParOf" srcId="{2D5BD9B2-CC93-4C2A-ABC5-D70998B1ED67}" destId="{5655F3D4-5880-482D-A699-843FF1CD3234}" srcOrd="1" destOrd="0" presId="urn:microsoft.com/office/officeart/2005/8/layout/orgChart1"/>
    <dgm:cxn modelId="{422D24DA-7824-4112-9BCC-69A13422EEDD}" type="presParOf" srcId="{BFC6DDB9-A60B-4D1F-9B1D-688A072BB552}" destId="{E79DE039-0336-4EA8-B60C-8F8396A7F410}" srcOrd="1" destOrd="0" presId="urn:microsoft.com/office/officeart/2005/8/layout/orgChart1"/>
    <dgm:cxn modelId="{F5D01CA1-BFFD-41C2-A700-2CA5A494E259}" type="presParOf" srcId="{BFC6DDB9-A60B-4D1F-9B1D-688A072BB552}" destId="{41E11C53-291D-45C9-A3A9-0FDACAE7F081}" srcOrd="2" destOrd="0" presId="urn:microsoft.com/office/officeart/2005/8/layout/orgChart1"/>
    <dgm:cxn modelId="{6C643FC9-634A-4228-B37D-4E85CD58048D}" type="presParOf" srcId="{F5F755AF-B696-4EB0-BA6F-310D18D7E01A}" destId="{588C9F4F-7BD6-4EB9-913E-7071D1117B10}" srcOrd="2" destOrd="0" presId="urn:microsoft.com/office/officeart/2005/8/layout/orgChart1"/>
    <dgm:cxn modelId="{732FEF9B-DBDB-487E-8B5F-01B7F8B2E3BF}" type="presParOf" srcId="{24450EB7-0D2C-4627-82FD-665EC63EB7E6}" destId="{A9F7C942-DCB3-4D72-B3AF-A31583D712BE}" srcOrd="1" destOrd="0" presId="urn:microsoft.com/office/officeart/2005/8/layout/orgChart1"/>
    <dgm:cxn modelId="{10E929C9-B076-4E38-AAA2-C1865E3EDD29}" type="presParOf" srcId="{A9F7C942-DCB3-4D72-B3AF-A31583D712BE}" destId="{ACF0ED9B-F35C-4848-B8E6-5895F9C105E8}" srcOrd="0" destOrd="0" presId="urn:microsoft.com/office/officeart/2005/8/layout/orgChart1"/>
    <dgm:cxn modelId="{2EC07719-6E30-4801-8DE0-A46001D481E8}" type="presParOf" srcId="{ACF0ED9B-F35C-4848-B8E6-5895F9C105E8}" destId="{15633671-0B6B-486B-8A1C-07C258781908}" srcOrd="0" destOrd="0" presId="urn:microsoft.com/office/officeart/2005/8/layout/orgChart1"/>
    <dgm:cxn modelId="{B076B6B4-6F78-4F38-917A-EFB84E5FFFE0}" type="presParOf" srcId="{ACF0ED9B-F35C-4848-B8E6-5895F9C105E8}" destId="{0732C138-BE69-42EA-B9F9-C90D1086FC02}" srcOrd="1" destOrd="0" presId="urn:microsoft.com/office/officeart/2005/8/layout/orgChart1"/>
    <dgm:cxn modelId="{46EC764A-3D4A-46CD-AB52-74ECBC37AAB4}" type="presParOf" srcId="{A9F7C942-DCB3-4D72-B3AF-A31583D712BE}" destId="{BF41AE28-99B2-49E3-88E4-95FF3B45A567}" srcOrd="1" destOrd="0" presId="urn:microsoft.com/office/officeart/2005/8/layout/orgChart1"/>
    <dgm:cxn modelId="{B632D1ED-E133-4DEF-A330-AA425F4F06C5}" type="presParOf" srcId="{A9F7C942-DCB3-4D72-B3AF-A31583D712BE}" destId="{C9B7E1F8-794F-41C5-ABB8-FEE71AAF028E}" srcOrd="2" destOrd="0" presId="urn:microsoft.com/office/officeart/2005/8/layout/orgChart1"/>
    <dgm:cxn modelId="{78B38B37-36E0-4DDC-8A63-B556605F98CA}" type="presParOf" srcId="{24450EB7-0D2C-4627-82FD-665EC63EB7E6}" destId="{C08983A7-D5D3-481A-B3C8-70C6DA9531B3}" srcOrd="2" destOrd="0" presId="urn:microsoft.com/office/officeart/2005/8/layout/orgChart1"/>
    <dgm:cxn modelId="{CC4C693B-40BD-4887-9011-DFD63E7606E1}" type="presParOf" srcId="{C08983A7-D5D3-481A-B3C8-70C6DA9531B3}" destId="{08EEEF53-6311-4044-9253-1595B04837B8}" srcOrd="0" destOrd="0" presId="urn:microsoft.com/office/officeart/2005/8/layout/orgChart1"/>
    <dgm:cxn modelId="{376F9BFD-B2BF-4664-8E76-A158A5F4EAED}" type="presParOf" srcId="{08EEEF53-6311-4044-9253-1595B04837B8}" destId="{BAE6A94A-C45B-4AAB-BFE6-2AFE91E7E1F0}" srcOrd="0" destOrd="0" presId="urn:microsoft.com/office/officeart/2005/8/layout/orgChart1"/>
    <dgm:cxn modelId="{B318EDC3-3A56-4CA8-A93C-CC16FA906AD9}" type="presParOf" srcId="{08EEEF53-6311-4044-9253-1595B04837B8}" destId="{B3A1BF1F-E0B3-4C2C-AF37-B835E1A083E7}" srcOrd="1" destOrd="0" presId="urn:microsoft.com/office/officeart/2005/8/layout/orgChart1"/>
    <dgm:cxn modelId="{6D540833-A252-4E47-AA4C-55B34C7EDE8C}" type="presParOf" srcId="{C08983A7-D5D3-481A-B3C8-70C6DA9531B3}" destId="{D86EABCB-8B2C-42A2-B595-8AFE861D4E00}" srcOrd="1" destOrd="0" presId="urn:microsoft.com/office/officeart/2005/8/layout/orgChart1"/>
    <dgm:cxn modelId="{9A5AE2D3-F115-4D5D-8C94-5E8152B7F02C}" type="presParOf" srcId="{C08983A7-D5D3-481A-B3C8-70C6DA9531B3}" destId="{0DA1F9F0-9569-4F2F-97D5-FC401165678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54A1B4-C991-445D-8A08-99ACCB3671BA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A101233-89AA-4C43-8206-F83AB05522F1}">
      <dgm:prSet phldrT="[Текст]"/>
      <dgm:spPr/>
      <dgm:t>
        <a:bodyPr/>
        <a:lstStyle/>
        <a:p>
          <a:r>
            <a:rPr lang="ru-RU" b="1" baseline="30000" dirty="0" smtClean="0">
              <a:solidFill>
                <a:srgbClr val="002060"/>
              </a:solidFill>
              <a:latin typeface="Georgia" panose="02040502050405020303" pitchFamily="18" charset="0"/>
            </a:rPr>
            <a:t>РАССМАТРИВАЕТ</a:t>
          </a:r>
          <a:endParaRPr lang="en-US" b="1" baseline="30000" dirty="0" smtClean="0">
            <a:solidFill>
              <a:srgbClr val="002060"/>
            </a:solidFill>
            <a:latin typeface="Georgia" panose="02040502050405020303" pitchFamily="18" charset="0"/>
          </a:endParaRPr>
        </a:p>
        <a:p>
          <a:r>
            <a:rPr lang="ru-RU" baseline="30000" dirty="0" smtClean="0">
              <a:solidFill>
                <a:srgbClr val="002060"/>
              </a:solidFill>
              <a:latin typeface="Georgia" panose="02040502050405020303" pitchFamily="18" charset="0"/>
            </a:rPr>
            <a:t>ЖАЛОБЫ </a:t>
          </a:r>
          <a:endParaRPr lang="ru-RU" dirty="0">
            <a:solidFill>
              <a:srgbClr val="002060"/>
            </a:solidFill>
            <a:latin typeface="Georgia" panose="02040502050405020303" pitchFamily="18" charset="0"/>
          </a:endParaRPr>
        </a:p>
      </dgm:t>
    </dgm:pt>
    <dgm:pt modelId="{D1AD1989-C462-48A1-B458-5FAA1EFD234D}" type="parTrans" cxnId="{78342E59-EBB5-4921-870F-7E8E9F3B0FF1}">
      <dgm:prSet/>
      <dgm:spPr/>
      <dgm:t>
        <a:bodyPr/>
        <a:lstStyle/>
        <a:p>
          <a:endParaRPr lang="ru-RU"/>
        </a:p>
      </dgm:t>
    </dgm:pt>
    <dgm:pt modelId="{A08931A4-00A4-4827-84E0-F6A15634919B}" type="sibTrans" cxnId="{78342E59-EBB5-4921-870F-7E8E9F3B0FF1}">
      <dgm:prSet/>
      <dgm:spPr/>
      <dgm:t>
        <a:bodyPr/>
        <a:lstStyle/>
        <a:p>
          <a:endParaRPr lang="ru-RU"/>
        </a:p>
      </dgm:t>
    </dgm:pt>
    <dgm:pt modelId="{5446754E-CD4A-4AE9-A298-C69A88E71D9A}">
      <dgm:prSet phldrT="[Текст]" custT="1"/>
      <dgm:spPr/>
      <dgm:t>
        <a:bodyPr/>
        <a:lstStyle/>
        <a:p>
          <a:r>
            <a:rPr lang="ru-RU" sz="3200" b="1" baseline="30000" dirty="0" smtClean="0">
              <a:solidFill>
                <a:srgbClr val="002060"/>
              </a:solidFill>
              <a:latin typeface="Georgia" panose="02040502050405020303" pitchFamily="18" charset="0"/>
            </a:rPr>
            <a:t>Проводит </a:t>
          </a:r>
          <a:r>
            <a:rPr lang="ru-RU" sz="3200" baseline="30000" dirty="0" smtClean="0">
              <a:solidFill>
                <a:srgbClr val="002060"/>
              </a:solidFill>
              <a:latin typeface="Georgia" panose="02040502050405020303" pitchFamily="18" charset="0"/>
            </a:rPr>
            <a:t>ПРОВЕРКИ</a:t>
          </a:r>
          <a:endParaRPr lang="ru-RU" sz="3200" dirty="0">
            <a:solidFill>
              <a:srgbClr val="002060"/>
            </a:solidFill>
          </a:endParaRPr>
        </a:p>
      </dgm:t>
    </dgm:pt>
    <dgm:pt modelId="{E4C68CED-F166-424A-8310-7BF1CCF28438}" type="parTrans" cxnId="{5B1B5EE5-0C6C-4D77-9485-E137048E7B7B}">
      <dgm:prSet/>
      <dgm:spPr/>
      <dgm:t>
        <a:bodyPr/>
        <a:lstStyle/>
        <a:p>
          <a:endParaRPr lang="ru-RU"/>
        </a:p>
      </dgm:t>
    </dgm:pt>
    <dgm:pt modelId="{BF3BCEAD-2C06-4085-A7A4-3A5971ACF1BA}" type="sibTrans" cxnId="{5B1B5EE5-0C6C-4D77-9485-E137048E7B7B}">
      <dgm:prSet/>
      <dgm:spPr/>
      <dgm:t>
        <a:bodyPr/>
        <a:lstStyle/>
        <a:p>
          <a:endParaRPr lang="ru-RU"/>
        </a:p>
      </dgm:t>
    </dgm:pt>
    <dgm:pt modelId="{1E112E5E-F0A6-42A0-85A7-76F1C5A228F9}">
      <dgm:prSet phldrT="[Текст]" custT="1"/>
      <dgm:spPr/>
      <dgm:t>
        <a:bodyPr/>
        <a:lstStyle/>
        <a:p>
          <a:r>
            <a:rPr lang="ru-RU" sz="2800" b="1" baseline="30000" dirty="0" smtClean="0">
              <a:solidFill>
                <a:srgbClr val="002060"/>
              </a:solidFill>
              <a:latin typeface="Georgia" panose="02040502050405020303" pitchFamily="18" charset="0"/>
            </a:rPr>
            <a:t>ВЕДЕТ РЕЕСТР </a:t>
          </a:r>
          <a:endParaRPr lang="en-US" sz="2800" b="1" baseline="30000" dirty="0" smtClean="0">
            <a:solidFill>
              <a:srgbClr val="002060"/>
            </a:solidFill>
            <a:latin typeface="Georgia" panose="02040502050405020303" pitchFamily="18" charset="0"/>
          </a:endParaRPr>
        </a:p>
        <a:p>
          <a:r>
            <a:rPr lang="ru-RU" sz="2800" baseline="30000" dirty="0" smtClean="0">
              <a:solidFill>
                <a:srgbClr val="002060"/>
              </a:solidFill>
              <a:latin typeface="Georgia" panose="02040502050405020303" pitchFamily="18" charset="0"/>
            </a:rPr>
            <a:t>ОПЕРАТОРОВ</a:t>
          </a:r>
          <a:endParaRPr lang="ru-RU" sz="2800" dirty="0"/>
        </a:p>
      </dgm:t>
    </dgm:pt>
    <dgm:pt modelId="{DB5EEE2C-9632-42E4-AD46-83E191174259}" type="parTrans" cxnId="{DFFFF760-B149-4CA7-90DA-308F7FC68E90}">
      <dgm:prSet/>
      <dgm:spPr/>
      <dgm:t>
        <a:bodyPr/>
        <a:lstStyle/>
        <a:p>
          <a:endParaRPr lang="ru-RU"/>
        </a:p>
      </dgm:t>
    </dgm:pt>
    <dgm:pt modelId="{D07A1579-FC65-493E-9CD2-7D2256A0C90B}" type="sibTrans" cxnId="{DFFFF760-B149-4CA7-90DA-308F7FC68E90}">
      <dgm:prSet/>
      <dgm:spPr/>
      <dgm:t>
        <a:bodyPr/>
        <a:lstStyle/>
        <a:p>
          <a:endParaRPr lang="ru-RU"/>
        </a:p>
      </dgm:t>
    </dgm:pt>
    <dgm:pt modelId="{E8838366-7873-4EB3-A0A2-881F6D9EAFDA}">
      <dgm:prSet phldrT="[Текст]" custT="1"/>
      <dgm:spPr/>
      <dgm:t>
        <a:bodyPr/>
        <a:lstStyle/>
        <a:p>
          <a:r>
            <a:rPr lang="ru-RU" sz="2800" b="1" baseline="30000" dirty="0" smtClean="0">
              <a:solidFill>
                <a:srgbClr val="002060"/>
              </a:solidFill>
              <a:latin typeface="Georgia" panose="02040502050405020303" pitchFamily="18" charset="0"/>
            </a:rPr>
            <a:t>ВЕДЕТ РЕЕСТР </a:t>
          </a:r>
          <a:endParaRPr lang="en-US" sz="2800" b="1" baseline="30000" dirty="0" smtClean="0">
            <a:solidFill>
              <a:srgbClr val="002060"/>
            </a:solidFill>
            <a:latin typeface="Georgia" panose="02040502050405020303" pitchFamily="18" charset="0"/>
          </a:endParaRPr>
        </a:p>
        <a:p>
          <a:r>
            <a:rPr lang="ru-RU" sz="2800" baseline="30000" dirty="0" smtClean="0">
              <a:solidFill>
                <a:srgbClr val="002060"/>
              </a:solidFill>
              <a:latin typeface="Georgia" panose="02040502050405020303" pitchFamily="18" charset="0"/>
            </a:rPr>
            <a:t>БЛОКИРОВКИ САЙТОВ</a:t>
          </a:r>
          <a:endParaRPr lang="ru-RU" sz="2800" dirty="0"/>
        </a:p>
      </dgm:t>
    </dgm:pt>
    <dgm:pt modelId="{09ED9032-AFE1-4042-B3A6-0669FDF0EBB0}" type="parTrans" cxnId="{0F70C354-4E21-4BC8-A600-3F392B6B1F9E}">
      <dgm:prSet/>
      <dgm:spPr/>
      <dgm:t>
        <a:bodyPr/>
        <a:lstStyle/>
        <a:p>
          <a:endParaRPr lang="ru-RU"/>
        </a:p>
      </dgm:t>
    </dgm:pt>
    <dgm:pt modelId="{41FF4FF6-BF46-42BE-8936-6094F3BD7B15}" type="sibTrans" cxnId="{0F70C354-4E21-4BC8-A600-3F392B6B1F9E}">
      <dgm:prSet/>
      <dgm:spPr/>
      <dgm:t>
        <a:bodyPr/>
        <a:lstStyle/>
        <a:p>
          <a:endParaRPr lang="ru-RU"/>
        </a:p>
      </dgm:t>
    </dgm:pt>
    <dgm:pt modelId="{5E0E89D2-E8BA-4560-890A-A9D284394343}" type="pres">
      <dgm:prSet presAssocID="{F754A1B4-C991-445D-8A08-99ACCB3671BA}" presName="linearFlow" presStyleCnt="0">
        <dgm:presLayoutVars>
          <dgm:dir/>
          <dgm:resizeHandles val="exact"/>
        </dgm:presLayoutVars>
      </dgm:prSet>
      <dgm:spPr/>
    </dgm:pt>
    <dgm:pt modelId="{DC17CE38-C10A-4811-A5CB-E4808708EAF5}" type="pres">
      <dgm:prSet presAssocID="{EA101233-89AA-4C43-8206-F83AB05522F1}" presName="composite" presStyleCnt="0"/>
      <dgm:spPr/>
    </dgm:pt>
    <dgm:pt modelId="{99757F00-ACD1-45E2-AD7D-BAE78AF899E8}" type="pres">
      <dgm:prSet presAssocID="{EA101233-89AA-4C43-8206-F83AB05522F1}" presName="imgShp" presStyleLbl="fgImgPlace1" presStyleIdx="0" presStyleCnt="4"/>
      <dgm:spPr/>
    </dgm:pt>
    <dgm:pt modelId="{2D2D1863-97B6-4A8D-9099-DB07957CCE45}" type="pres">
      <dgm:prSet presAssocID="{EA101233-89AA-4C43-8206-F83AB05522F1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C43E63-0310-47C9-9295-C0B8072DA3A5}" type="pres">
      <dgm:prSet presAssocID="{A08931A4-00A4-4827-84E0-F6A15634919B}" presName="spacing" presStyleCnt="0"/>
      <dgm:spPr/>
    </dgm:pt>
    <dgm:pt modelId="{160D1490-6948-42E4-A8D2-A01C0602669B}" type="pres">
      <dgm:prSet presAssocID="{5446754E-CD4A-4AE9-A298-C69A88E71D9A}" presName="composite" presStyleCnt="0"/>
      <dgm:spPr/>
    </dgm:pt>
    <dgm:pt modelId="{8D80CCE2-C359-4F1F-BD27-99A0AC532C18}" type="pres">
      <dgm:prSet presAssocID="{5446754E-CD4A-4AE9-A298-C69A88E71D9A}" presName="imgShp" presStyleLbl="fgImgPlace1" presStyleIdx="1" presStyleCnt="4"/>
      <dgm:spPr/>
    </dgm:pt>
    <dgm:pt modelId="{BA4AA9E0-26A4-4E98-A527-8EA77AC2875E}" type="pres">
      <dgm:prSet presAssocID="{5446754E-CD4A-4AE9-A298-C69A88E71D9A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944D27-911B-411A-A4E3-C858F218FB37}" type="pres">
      <dgm:prSet presAssocID="{BF3BCEAD-2C06-4085-A7A4-3A5971ACF1BA}" presName="spacing" presStyleCnt="0"/>
      <dgm:spPr/>
    </dgm:pt>
    <dgm:pt modelId="{24973B22-1BC4-43B5-9790-80B8A39E3335}" type="pres">
      <dgm:prSet presAssocID="{1E112E5E-F0A6-42A0-85A7-76F1C5A228F9}" presName="composite" presStyleCnt="0"/>
      <dgm:spPr/>
    </dgm:pt>
    <dgm:pt modelId="{7DC6AFA3-3FA7-4E17-B637-3CA9AD0AA943}" type="pres">
      <dgm:prSet presAssocID="{1E112E5E-F0A6-42A0-85A7-76F1C5A228F9}" presName="imgShp" presStyleLbl="fgImgPlace1" presStyleIdx="2" presStyleCnt="4"/>
      <dgm:spPr/>
    </dgm:pt>
    <dgm:pt modelId="{A355F1E8-6886-4791-8A63-3CC1D08DBCA9}" type="pres">
      <dgm:prSet presAssocID="{1E112E5E-F0A6-42A0-85A7-76F1C5A228F9}" presName="txShp" presStyleLbl="node1" presStyleIdx="2" presStyleCnt="4" custLinFactNeighborX="342" custLinFactNeighborY="-11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6B0A00-63F7-41A0-A232-CA7CBB766E43}" type="pres">
      <dgm:prSet presAssocID="{D07A1579-FC65-493E-9CD2-7D2256A0C90B}" presName="spacing" presStyleCnt="0"/>
      <dgm:spPr/>
    </dgm:pt>
    <dgm:pt modelId="{34CD86DB-F5AC-4331-B228-56A020618A1A}" type="pres">
      <dgm:prSet presAssocID="{E8838366-7873-4EB3-A0A2-881F6D9EAFDA}" presName="composite" presStyleCnt="0"/>
      <dgm:spPr/>
    </dgm:pt>
    <dgm:pt modelId="{CE463DA0-0018-488F-BA7B-5B3F2714CCA1}" type="pres">
      <dgm:prSet presAssocID="{E8838366-7873-4EB3-A0A2-881F6D9EAFDA}" presName="imgShp" presStyleLbl="fgImgPlace1" presStyleIdx="3" presStyleCnt="4"/>
      <dgm:spPr/>
    </dgm:pt>
    <dgm:pt modelId="{06F04632-FA71-4C76-97D3-D1067BABC98E}" type="pres">
      <dgm:prSet presAssocID="{E8838366-7873-4EB3-A0A2-881F6D9EAFDA}" presName="txShp" presStyleLbl="node1" presStyleIdx="3" presStyleCnt="4" custScaleY="146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A9C35A9-11FA-4E4E-821F-118D1C767C1A}" type="presOf" srcId="{F754A1B4-C991-445D-8A08-99ACCB3671BA}" destId="{5E0E89D2-E8BA-4560-890A-A9D284394343}" srcOrd="0" destOrd="0" presId="urn:microsoft.com/office/officeart/2005/8/layout/vList3"/>
    <dgm:cxn modelId="{78342E59-EBB5-4921-870F-7E8E9F3B0FF1}" srcId="{F754A1B4-C991-445D-8A08-99ACCB3671BA}" destId="{EA101233-89AA-4C43-8206-F83AB05522F1}" srcOrd="0" destOrd="0" parTransId="{D1AD1989-C462-48A1-B458-5FAA1EFD234D}" sibTransId="{A08931A4-00A4-4827-84E0-F6A15634919B}"/>
    <dgm:cxn modelId="{B7C414B4-1024-4DA0-9100-2A1366899782}" type="presOf" srcId="{E8838366-7873-4EB3-A0A2-881F6D9EAFDA}" destId="{06F04632-FA71-4C76-97D3-D1067BABC98E}" srcOrd="0" destOrd="0" presId="urn:microsoft.com/office/officeart/2005/8/layout/vList3"/>
    <dgm:cxn modelId="{0F70C354-4E21-4BC8-A600-3F392B6B1F9E}" srcId="{F754A1B4-C991-445D-8A08-99ACCB3671BA}" destId="{E8838366-7873-4EB3-A0A2-881F6D9EAFDA}" srcOrd="3" destOrd="0" parTransId="{09ED9032-AFE1-4042-B3A6-0669FDF0EBB0}" sibTransId="{41FF4FF6-BF46-42BE-8936-6094F3BD7B15}"/>
    <dgm:cxn modelId="{5B1B5EE5-0C6C-4D77-9485-E137048E7B7B}" srcId="{F754A1B4-C991-445D-8A08-99ACCB3671BA}" destId="{5446754E-CD4A-4AE9-A298-C69A88E71D9A}" srcOrd="1" destOrd="0" parTransId="{E4C68CED-F166-424A-8310-7BF1CCF28438}" sibTransId="{BF3BCEAD-2C06-4085-A7A4-3A5971ACF1BA}"/>
    <dgm:cxn modelId="{84849B8F-3B6B-4717-B44E-2DB631C8B12D}" type="presOf" srcId="{5446754E-CD4A-4AE9-A298-C69A88E71D9A}" destId="{BA4AA9E0-26A4-4E98-A527-8EA77AC2875E}" srcOrd="0" destOrd="0" presId="urn:microsoft.com/office/officeart/2005/8/layout/vList3"/>
    <dgm:cxn modelId="{5471A7CD-F59E-4915-976F-8A8F3CBE52BD}" type="presOf" srcId="{1E112E5E-F0A6-42A0-85A7-76F1C5A228F9}" destId="{A355F1E8-6886-4791-8A63-3CC1D08DBCA9}" srcOrd="0" destOrd="0" presId="urn:microsoft.com/office/officeart/2005/8/layout/vList3"/>
    <dgm:cxn modelId="{DFFFF760-B149-4CA7-90DA-308F7FC68E90}" srcId="{F754A1B4-C991-445D-8A08-99ACCB3671BA}" destId="{1E112E5E-F0A6-42A0-85A7-76F1C5A228F9}" srcOrd="2" destOrd="0" parTransId="{DB5EEE2C-9632-42E4-AD46-83E191174259}" sibTransId="{D07A1579-FC65-493E-9CD2-7D2256A0C90B}"/>
    <dgm:cxn modelId="{BD346887-A26A-4B0C-8B9A-5656987EEAA1}" type="presOf" srcId="{EA101233-89AA-4C43-8206-F83AB05522F1}" destId="{2D2D1863-97B6-4A8D-9099-DB07957CCE45}" srcOrd="0" destOrd="0" presId="urn:microsoft.com/office/officeart/2005/8/layout/vList3"/>
    <dgm:cxn modelId="{83900BCE-3ECE-4EDD-8CD1-0FF1A00CAFB2}" type="presParOf" srcId="{5E0E89D2-E8BA-4560-890A-A9D284394343}" destId="{DC17CE38-C10A-4811-A5CB-E4808708EAF5}" srcOrd="0" destOrd="0" presId="urn:microsoft.com/office/officeart/2005/8/layout/vList3"/>
    <dgm:cxn modelId="{21A949B6-7B46-460C-8F8C-C5BDA92A29B2}" type="presParOf" srcId="{DC17CE38-C10A-4811-A5CB-E4808708EAF5}" destId="{99757F00-ACD1-45E2-AD7D-BAE78AF899E8}" srcOrd="0" destOrd="0" presId="urn:microsoft.com/office/officeart/2005/8/layout/vList3"/>
    <dgm:cxn modelId="{FDC5AF05-0D96-40DD-BFAB-65AF7E3C7846}" type="presParOf" srcId="{DC17CE38-C10A-4811-A5CB-E4808708EAF5}" destId="{2D2D1863-97B6-4A8D-9099-DB07957CCE45}" srcOrd="1" destOrd="0" presId="urn:microsoft.com/office/officeart/2005/8/layout/vList3"/>
    <dgm:cxn modelId="{95060E69-3B16-428C-B8DD-8E2165A2FCAB}" type="presParOf" srcId="{5E0E89D2-E8BA-4560-890A-A9D284394343}" destId="{F8C43E63-0310-47C9-9295-C0B8072DA3A5}" srcOrd="1" destOrd="0" presId="urn:microsoft.com/office/officeart/2005/8/layout/vList3"/>
    <dgm:cxn modelId="{3588E221-DE0C-499C-9DA9-5BB8FA8BEECC}" type="presParOf" srcId="{5E0E89D2-E8BA-4560-890A-A9D284394343}" destId="{160D1490-6948-42E4-A8D2-A01C0602669B}" srcOrd="2" destOrd="0" presId="urn:microsoft.com/office/officeart/2005/8/layout/vList3"/>
    <dgm:cxn modelId="{5F8829DF-480D-4652-B900-CD4C71084B9F}" type="presParOf" srcId="{160D1490-6948-42E4-A8D2-A01C0602669B}" destId="{8D80CCE2-C359-4F1F-BD27-99A0AC532C18}" srcOrd="0" destOrd="0" presId="urn:microsoft.com/office/officeart/2005/8/layout/vList3"/>
    <dgm:cxn modelId="{D17EE664-7DB0-4B6D-8D8A-0FFF17A565E9}" type="presParOf" srcId="{160D1490-6948-42E4-A8D2-A01C0602669B}" destId="{BA4AA9E0-26A4-4E98-A527-8EA77AC2875E}" srcOrd="1" destOrd="0" presId="urn:microsoft.com/office/officeart/2005/8/layout/vList3"/>
    <dgm:cxn modelId="{47E13778-48EE-4A22-AFA4-6A14B728F5AE}" type="presParOf" srcId="{5E0E89D2-E8BA-4560-890A-A9D284394343}" destId="{FD944D27-911B-411A-A4E3-C858F218FB37}" srcOrd="3" destOrd="0" presId="urn:microsoft.com/office/officeart/2005/8/layout/vList3"/>
    <dgm:cxn modelId="{0A91E158-C121-48DC-B479-C30437B3BA6C}" type="presParOf" srcId="{5E0E89D2-E8BA-4560-890A-A9D284394343}" destId="{24973B22-1BC4-43B5-9790-80B8A39E3335}" srcOrd="4" destOrd="0" presId="urn:microsoft.com/office/officeart/2005/8/layout/vList3"/>
    <dgm:cxn modelId="{DD50D244-46A4-4688-807C-C0BFC0B6447A}" type="presParOf" srcId="{24973B22-1BC4-43B5-9790-80B8A39E3335}" destId="{7DC6AFA3-3FA7-4E17-B637-3CA9AD0AA943}" srcOrd="0" destOrd="0" presId="urn:microsoft.com/office/officeart/2005/8/layout/vList3"/>
    <dgm:cxn modelId="{8AA7209C-3685-4021-9722-BBEBF6CAC743}" type="presParOf" srcId="{24973B22-1BC4-43B5-9790-80B8A39E3335}" destId="{A355F1E8-6886-4791-8A63-3CC1D08DBCA9}" srcOrd="1" destOrd="0" presId="urn:microsoft.com/office/officeart/2005/8/layout/vList3"/>
    <dgm:cxn modelId="{9FEAF518-98AA-4FCD-BB16-5A401EF429B3}" type="presParOf" srcId="{5E0E89D2-E8BA-4560-890A-A9D284394343}" destId="{AC6B0A00-63F7-41A0-A232-CA7CBB766E43}" srcOrd="5" destOrd="0" presId="urn:microsoft.com/office/officeart/2005/8/layout/vList3"/>
    <dgm:cxn modelId="{8F0AC505-C8F4-47AF-AD26-2D1FC96478FA}" type="presParOf" srcId="{5E0E89D2-E8BA-4560-890A-A9D284394343}" destId="{34CD86DB-F5AC-4331-B228-56A020618A1A}" srcOrd="6" destOrd="0" presId="urn:microsoft.com/office/officeart/2005/8/layout/vList3"/>
    <dgm:cxn modelId="{D26C20E9-6164-4992-9847-95EC24C018DE}" type="presParOf" srcId="{34CD86DB-F5AC-4331-B228-56A020618A1A}" destId="{CE463DA0-0018-488F-BA7B-5B3F2714CCA1}" srcOrd="0" destOrd="0" presId="urn:microsoft.com/office/officeart/2005/8/layout/vList3"/>
    <dgm:cxn modelId="{FEA4C750-7DA6-4AD3-9C73-3137D1CDDE10}" type="presParOf" srcId="{34CD86DB-F5AC-4331-B228-56A020618A1A}" destId="{06F04632-FA71-4C76-97D3-D1067BABC98E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F9EE15-584D-4B52-8E1B-D576E37C9203}">
      <dsp:nvSpPr>
        <dsp:cNvPr id="0" name=""/>
        <dsp:cNvSpPr/>
      </dsp:nvSpPr>
      <dsp:spPr>
        <a:xfrm>
          <a:off x="3836757" y="1569695"/>
          <a:ext cx="4665010" cy="22970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5235"/>
              </a:lnTo>
              <a:lnTo>
                <a:pt x="4665010" y="2065235"/>
              </a:lnTo>
              <a:lnTo>
                <a:pt x="4665010" y="22970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5BC71C-42BB-438D-BEE4-174BB8B86D0E}">
      <dsp:nvSpPr>
        <dsp:cNvPr id="0" name=""/>
        <dsp:cNvSpPr/>
      </dsp:nvSpPr>
      <dsp:spPr>
        <a:xfrm>
          <a:off x="3836757" y="1569695"/>
          <a:ext cx="1128132" cy="22970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5235"/>
              </a:lnTo>
              <a:lnTo>
                <a:pt x="1128132" y="2065235"/>
              </a:lnTo>
              <a:lnTo>
                <a:pt x="1128132" y="22970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FAD2FD-6A93-467F-AA45-F9B4912D947B}">
      <dsp:nvSpPr>
        <dsp:cNvPr id="0" name=""/>
        <dsp:cNvSpPr/>
      </dsp:nvSpPr>
      <dsp:spPr>
        <a:xfrm>
          <a:off x="1611372" y="1569695"/>
          <a:ext cx="2225384" cy="2297003"/>
        </a:xfrm>
        <a:custGeom>
          <a:avLst/>
          <a:gdLst/>
          <a:ahLst/>
          <a:cxnLst/>
          <a:rect l="0" t="0" r="0" b="0"/>
          <a:pathLst>
            <a:path>
              <a:moveTo>
                <a:pt x="2225384" y="0"/>
              </a:moveTo>
              <a:lnTo>
                <a:pt x="2225384" y="2065235"/>
              </a:lnTo>
              <a:lnTo>
                <a:pt x="0" y="2065235"/>
              </a:lnTo>
              <a:lnTo>
                <a:pt x="0" y="22970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73E133-E60C-4192-BE54-342D458B480E}">
      <dsp:nvSpPr>
        <dsp:cNvPr id="0" name=""/>
        <dsp:cNvSpPr/>
      </dsp:nvSpPr>
      <dsp:spPr>
        <a:xfrm>
          <a:off x="2733103" y="466041"/>
          <a:ext cx="2207306" cy="11036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Georgia" panose="02040502050405020303" pitchFamily="18" charset="0"/>
            </a:rPr>
            <a:t>Руководитель</a:t>
          </a:r>
          <a:endParaRPr lang="ru-RU" sz="2400" kern="1200" dirty="0">
            <a:latin typeface="Georgia" panose="02040502050405020303" pitchFamily="18" charset="0"/>
          </a:endParaRPr>
        </a:p>
      </dsp:txBody>
      <dsp:txXfrm>
        <a:off x="2733103" y="466041"/>
        <a:ext cx="2207306" cy="1103653"/>
      </dsp:txXfrm>
    </dsp:sp>
    <dsp:sp modelId="{8F8F6E53-0A81-4D9D-A007-D00174F8DD83}">
      <dsp:nvSpPr>
        <dsp:cNvPr id="0" name=""/>
        <dsp:cNvSpPr/>
      </dsp:nvSpPr>
      <dsp:spPr>
        <a:xfrm>
          <a:off x="507719" y="3866698"/>
          <a:ext cx="2207306" cy="11036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Georgia" panose="02040502050405020303" pitchFamily="18" charset="0"/>
            </a:rPr>
            <a:t>Отдел контроля и надзора в сфере связи</a:t>
          </a:r>
          <a:endParaRPr lang="ru-RU" sz="2000" kern="1200" dirty="0">
            <a:latin typeface="Georgia" panose="02040502050405020303" pitchFamily="18" charset="0"/>
          </a:endParaRPr>
        </a:p>
      </dsp:txBody>
      <dsp:txXfrm>
        <a:off x="507719" y="3866698"/>
        <a:ext cx="2207306" cy="1103653"/>
      </dsp:txXfrm>
    </dsp:sp>
    <dsp:sp modelId="{441CC6E0-EC5A-4E58-A24A-12F66FD028B1}">
      <dsp:nvSpPr>
        <dsp:cNvPr id="0" name=""/>
        <dsp:cNvSpPr/>
      </dsp:nvSpPr>
      <dsp:spPr>
        <a:xfrm>
          <a:off x="3861236" y="3866698"/>
          <a:ext cx="2207306" cy="11036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Georgia" panose="02040502050405020303" pitchFamily="18" charset="0"/>
            </a:rPr>
            <a:t>Отдел по защите персональных данных, контроля и надзора в СМИ</a:t>
          </a:r>
          <a:endParaRPr lang="ru-RU" sz="1800" kern="1200" dirty="0">
            <a:latin typeface="Georgia" panose="02040502050405020303" pitchFamily="18" charset="0"/>
          </a:endParaRPr>
        </a:p>
      </dsp:txBody>
      <dsp:txXfrm>
        <a:off x="3861236" y="3866698"/>
        <a:ext cx="2207306" cy="1103653"/>
      </dsp:txXfrm>
    </dsp:sp>
    <dsp:sp modelId="{93D1CD46-FAEF-48BA-9ADC-9CA7CAEDDA89}">
      <dsp:nvSpPr>
        <dsp:cNvPr id="0" name=""/>
        <dsp:cNvSpPr/>
      </dsp:nvSpPr>
      <dsp:spPr>
        <a:xfrm>
          <a:off x="7398114" y="3866698"/>
          <a:ext cx="2207306" cy="11036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Georgia" panose="02040502050405020303" pitchFamily="18" charset="0"/>
            </a:rPr>
            <a:t>Отдел организационной, финансовой, правовой работы и кадров</a:t>
          </a:r>
          <a:endParaRPr lang="ru-RU" sz="1600" kern="1200" dirty="0">
            <a:latin typeface="Georgia" panose="02040502050405020303" pitchFamily="18" charset="0"/>
          </a:endParaRPr>
        </a:p>
      </dsp:txBody>
      <dsp:txXfrm>
        <a:off x="7398114" y="3866698"/>
        <a:ext cx="2207306" cy="1103653"/>
      </dsp:txXfrm>
    </dsp:sp>
    <dsp:sp modelId="{15633671-0B6B-486B-8A1C-07C258781908}">
      <dsp:nvSpPr>
        <dsp:cNvPr id="0" name=""/>
        <dsp:cNvSpPr/>
      </dsp:nvSpPr>
      <dsp:spPr>
        <a:xfrm>
          <a:off x="5030159" y="1826427"/>
          <a:ext cx="2207306" cy="11036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Georgia" panose="02040502050405020303" pitchFamily="18" charset="0"/>
            </a:rPr>
            <a:t>Заместитель Руководителя</a:t>
          </a:r>
          <a:endParaRPr lang="ru-RU" sz="2400" kern="1200" dirty="0">
            <a:latin typeface="Georgia" panose="02040502050405020303" pitchFamily="18" charset="0"/>
          </a:endParaRPr>
        </a:p>
      </dsp:txBody>
      <dsp:txXfrm>
        <a:off x="5030159" y="1826427"/>
        <a:ext cx="2207306" cy="1103653"/>
      </dsp:txXfrm>
    </dsp:sp>
    <dsp:sp modelId="{BAE6A94A-C45B-4AAB-BFE6-2AFE91E7E1F0}">
      <dsp:nvSpPr>
        <dsp:cNvPr id="0" name=""/>
        <dsp:cNvSpPr/>
      </dsp:nvSpPr>
      <dsp:spPr>
        <a:xfrm>
          <a:off x="497477" y="2237460"/>
          <a:ext cx="2207306" cy="11036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Georgia" panose="02040502050405020303" pitchFamily="18" charset="0"/>
            </a:rPr>
            <a:t>Делопроизводитель</a:t>
          </a:r>
          <a:endParaRPr lang="ru-RU" sz="1800" kern="1200" dirty="0">
            <a:latin typeface="Georgia" panose="02040502050405020303" pitchFamily="18" charset="0"/>
          </a:endParaRPr>
        </a:p>
      </dsp:txBody>
      <dsp:txXfrm>
        <a:off x="497477" y="2237460"/>
        <a:ext cx="2207306" cy="11036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2D1863-97B6-4A8D-9099-DB07957CCE45}">
      <dsp:nvSpPr>
        <dsp:cNvPr id="0" name=""/>
        <dsp:cNvSpPr/>
      </dsp:nvSpPr>
      <dsp:spPr>
        <a:xfrm rot="10800000">
          <a:off x="1915382" y="1"/>
          <a:ext cx="6682566" cy="92872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9540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baseline="30000" dirty="0" smtClean="0">
              <a:solidFill>
                <a:srgbClr val="002060"/>
              </a:solidFill>
              <a:latin typeface="Georgia" panose="02040502050405020303" pitchFamily="18" charset="0"/>
            </a:rPr>
            <a:t>РАССМАТРИВАЕТ</a:t>
          </a:r>
          <a:endParaRPr lang="en-US" sz="2400" b="1" kern="1200" baseline="30000" dirty="0" smtClean="0">
            <a:solidFill>
              <a:srgbClr val="002060"/>
            </a:solidFill>
            <a:latin typeface="Georgia" panose="02040502050405020303" pitchFamily="18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30000" dirty="0" smtClean="0">
              <a:solidFill>
                <a:srgbClr val="002060"/>
              </a:solidFill>
              <a:latin typeface="Georgia" panose="02040502050405020303" pitchFamily="18" charset="0"/>
            </a:rPr>
            <a:t>ЖАЛОБЫ </a:t>
          </a:r>
          <a:endParaRPr lang="ru-RU" sz="2400" kern="1200" dirty="0">
            <a:solidFill>
              <a:srgbClr val="002060"/>
            </a:solidFill>
            <a:latin typeface="Georgia" panose="02040502050405020303" pitchFamily="18" charset="0"/>
          </a:endParaRPr>
        </a:p>
      </dsp:txBody>
      <dsp:txXfrm rot="10800000">
        <a:off x="2147562" y="1"/>
        <a:ext cx="6450386" cy="928720"/>
      </dsp:txXfrm>
    </dsp:sp>
    <dsp:sp modelId="{99757F00-ACD1-45E2-AD7D-BAE78AF899E8}">
      <dsp:nvSpPr>
        <dsp:cNvPr id="0" name=""/>
        <dsp:cNvSpPr/>
      </dsp:nvSpPr>
      <dsp:spPr>
        <a:xfrm>
          <a:off x="1451022" y="1"/>
          <a:ext cx="928720" cy="92872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4AA9E0-26A4-4E98-A527-8EA77AC2875E}">
      <dsp:nvSpPr>
        <dsp:cNvPr id="0" name=""/>
        <dsp:cNvSpPr/>
      </dsp:nvSpPr>
      <dsp:spPr>
        <a:xfrm rot="10800000">
          <a:off x="1915382" y="1205951"/>
          <a:ext cx="6682566" cy="92872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9540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baseline="30000" dirty="0" smtClean="0">
              <a:solidFill>
                <a:srgbClr val="002060"/>
              </a:solidFill>
              <a:latin typeface="Georgia" panose="02040502050405020303" pitchFamily="18" charset="0"/>
            </a:rPr>
            <a:t>Проводит </a:t>
          </a:r>
          <a:r>
            <a:rPr lang="ru-RU" sz="3200" kern="1200" baseline="30000" dirty="0" smtClean="0">
              <a:solidFill>
                <a:srgbClr val="002060"/>
              </a:solidFill>
              <a:latin typeface="Georgia" panose="02040502050405020303" pitchFamily="18" charset="0"/>
            </a:rPr>
            <a:t>ПРОВЕРКИ</a:t>
          </a:r>
          <a:endParaRPr lang="ru-RU" sz="3200" kern="1200" dirty="0">
            <a:solidFill>
              <a:srgbClr val="002060"/>
            </a:solidFill>
          </a:endParaRPr>
        </a:p>
      </dsp:txBody>
      <dsp:txXfrm rot="10800000">
        <a:off x="2147562" y="1205951"/>
        <a:ext cx="6450386" cy="928720"/>
      </dsp:txXfrm>
    </dsp:sp>
    <dsp:sp modelId="{8D80CCE2-C359-4F1F-BD27-99A0AC532C18}">
      <dsp:nvSpPr>
        <dsp:cNvPr id="0" name=""/>
        <dsp:cNvSpPr/>
      </dsp:nvSpPr>
      <dsp:spPr>
        <a:xfrm>
          <a:off x="1451022" y="1205951"/>
          <a:ext cx="928720" cy="92872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55F1E8-6886-4791-8A63-3CC1D08DBCA9}">
      <dsp:nvSpPr>
        <dsp:cNvPr id="0" name=""/>
        <dsp:cNvSpPr/>
      </dsp:nvSpPr>
      <dsp:spPr>
        <a:xfrm rot="10800000">
          <a:off x="1938237" y="2401686"/>
          <a:ext cx="6682566" cy="92872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9540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baseline="30000" dirty="0" smtClean="0">
              <a:solidFill>
                <a:srgbClr val="002060"/>
              </a:solidFill>
              <a:latin typeface="Georgia" panose="02040502050405020303" pitchFamily="18" charset="0"/>
            </a:rPr>
            <a:t>ВЕДЕТ РЕЕСТР </a:t>
          </a:r>
          <a:endParaRPr lang="en-US" sz="2800" b="1" kern="1200" baseline="30000" dirty="0" smtClean="0">
            <a:solidFill>
              <a:srgbClr val="002060"/>
            </a:solidFill>
            <a:latin typeface="Georgia" panose="02040502050405020303" pitchFamily="18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baseline="30000" dirty="0" smtClean="0">
              <a:solidFill>
                <a:srgbClr val="002060"/>
              </a:solidFill>
              <a:latin typeface="Georgia" panose="02040502050405020303" pitchFamily="18" charset="0"/>
            </a:rPr>
            <a:t>ОПЕРАТОРОВ</a:t>
          </a:r>
          <a:endParaRPr lang="ru-RU" sz="2800" kern="1200" dirty="0"/>
        </a:p>
      </dsp:txBody>
      <dsp:txXfrm rot="10800000">
        <a:off x="2170417" y="2401686"/>
        <a:ext cx="6450386" cy="928720"/>
      </dsp:txXfrm>
    </dsp:sp>
    <dsp:sp modelId="{7DC6AFA3-3FA7-4E17-B637-3CA9AD0AA943}">
      <dsp:nvSpPr>
        <dsp:cNvPr id="0" name=""/>
        <dsp:cNvSpPr/>
      </dsp:nvSpPr>
      <dsp:spPr>
        <a:xfrm>
          <a:off x="1451022" y="2411902"/>
          <a:ext cx="928720" cy="92872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F04632-FA71-4C76-97D3-D1067BABC98E}">
      <dsp:nvSpPr>
        <dsp:cNvPr id="0" name=""/>
        <dsp:cNvSpPr/>
      </dsp:nvSpPr>
      <dsp:spPr>
        <a:xfrm rot="10800000">
          <a:off x="1915382" y="3617852"/>
          <a:ext cx="6682566" cy="135949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9540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baseline="30000" dirty="0" smtClean="0">
              <a:solidFill>
                <a:srgbClr val="002060"/>
              </a:solidFill>
              <a:latin typeface="Georgia" panose="02040502050405020303" pitchFamily="18" charset="0"/>
            </a:rPr>
            <a:t>ВЕДЕТ РЕЕСТР </a:t>
          </a:r>
          <a:endParaRPr lang="en-US" sz="2800" b="1" kern="1200" baseline="30000" dirty="0" smtClean="0">
            <a:solidFill>
              <a:srgbClr val="002060"/>
            </a:solidFill>
            <a:latin typeface="Georgia" panose="02040502050405020303" pitchFamily="18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baseline="30000" dirty="0" smtClean="0">
              <a:solidFill>
                <a:srgbClr val="002060"/>
              </a:solidFill>
              <a:latin typeface="Georgia" panose="02040502050405020303" pitchFamily="18" charset="0"/>
            </a:rPr>
            <a:t>БЛОКИРОВКИ САЙТОВ</a:t>
          </a:r>
          <a:endParaRPr lang="ru-RU" sz="2800" kern="1200" dirty="0"/>
        </a:p>
      </dsp:txBody>
      <dsp:txXfrm rot="10800000">
        <a:off x="2255256" y="3617852"/>
        <a:ext cx="6342692" cy="1359497"/>
      </dsp:txXfrm>
    </dsp:sp>
    <dsp:sp modelId="{CE463DA0-0018-488F-BA7B-5B3F2714CCA1}">
      <dsp:nvSpPr>
        <dsp:cNvPr id="0" name=""/>
        <dsp:cNvSpPr/>
      </dsp:nvSpPr>
      <dsp:spPr>
        <a:xfrm>
          <a:off x="1451022" y="3833241"/>
          <a:ext cx="928720" cy="92872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4513C-A294-45FB-AD2D-32515297573E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7CF8-8D90-49C7-87F0-9950B0DE4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78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4513C-A294-45FB-AD2D-32515297573E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7CF8-8D90-49C7-87F0-9950B0DE4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746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4513C-A294-45FB-AD2D-32515297573E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7CF8-8D90-49C7-87F0-9950B0DE4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226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4513C-A294-45FB-AD2D-32515297573E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7CF8-8D90-49C7-87F0-9950B0DE4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425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4513C-A294-45FB-AD2D-32515297573E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7CF8-8D90-49C7-87F0-9950B0DE4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943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4513C-A294-45FB-AD2D-32515297573E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7CF8-8D90-49C7-87F0-9950B0DE4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343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4513C-A294-45FB-AD2D-32515297573E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7CF8-8D90-49C7-87F0-9950B0DE4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862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4513C-A294-45FB-AD2D-32515297573E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7CF8-8D90-49C7-87F0-9950B0DE4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671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4513C-A294-45FB-AD2D-32515297573E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7CF8-8D90-49C7-87F0-9950B0DE4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92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4513C-A294-45FB-AD2D-32515297573E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7CF8-8D90-49C7-87F0-9950B0DE4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246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4513C-A294-45FB-AD2D-32515297573E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D7CF8-8D90-49C7-87F0-9950B0DE4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16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4513C-A294-45FB-AD2D-32515297573E}" type="datetimeFigureOut">
              <a:rPr lang="ru-RU" smtClean="0"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D7CF8-8D90-49C7-87F0-9950B0DE4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804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374"/>
            <a:ext cx="1991762" cy="199675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35383" y="363720"/>
            <a:ext cx="9515191" cy="206210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Управление Федеральной службы </a:t>
            </a:r>
            <a:r>
              <a:rPr lang="ru-RU" sz="3200" dirty="0" smtClean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по надзору в сфере связи, информационных технологий и массовых коммуникаций (</a:t>
            </a:r>
            <a:r>
              <a:rPr lang="ru-RU" sz="3200" dirty="0" err="1" smtClean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Роскомнадзор</a:t>
            </a:r>
            <a:r>
              <a:rPr lang="ru-RU" sz="3200" dirty="0" smtClean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) по Республике Крым и городу Севастополь</a:t>
            </a:r>
            <a:endParaRPr lang="ru-RU" sz="3200" dirty="0">
              <a:latin typeface="Georgia" panose="02040502050405020303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0123" y="3279127"/>
            <a:ext cx="11760451" cy="278537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28625" algn="ctr">
              <a:lnSpc>
                <a:spcPct val="125000"/>
              </a:lnSpc>
              <a:spcBef>
                <a:spcPts val="450"/>
              </a:spcBef>
              <a:spcAft>
                <a:spcPts val="450"/>
              </a:spcAft>
            </a:pPr>
            <a:r>
              <a:rPr lang="ru-RU" sz="2800" dirty="0" smtClean="0">
                <a:solidFill>
                  <a:srgbClr val="00206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Управление создано в целях исполнения государственных полномочий по контролю и надзору в</a:t>
            </a:r>
            <a: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сфере </a:t>
            </a:r>
            <a: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связи, информационных технологий и массовых </a:t>
            </a: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коммуникаций, функции по контролю и надзору за соответствием обработки персональных данных требованиям законодательства Российской Федерации. </a:t>
            </a:r>
            <a:endParaRPr lang="ru-RU" sz="2800" dirty="0" smtClean="0">
              <a:solidFill>
                <a:srgbClr val="002060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925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374"/>
            <a:ext cx="1991762" cy="199675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35383" y="363720"/>
            <a:ext cx="9515191" cy="107721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Структура Управления </a:t>
            </a:r>
            <a:r>
              <a:rPr lang="ru-RU" sz="3200" dirty="0" smtClean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Роскомнадзора по Республике Крым и городу Севастополь</a:t>
            </a:r>
            <a:endParaRPr lang="ru-RU" sz="3200" dirty="0">
              <a:latin typeface="Georgia" panose="02040502050405020303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15064133"/>
              </p:ext>
            </p:extLst>
          </p:nvPr>
        </p:nvGraphicFramePr>
        <p:xfrm>
          <a:off x="1602463" y="1530036"/>
          <a:ext cx="10230415" cy="497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195419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374"/>
            <a:ext cx="1991762" cy="199675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35383" y="363720"/>
            <a:ext cx="9515191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Деятельность Управления</a:t>
            </a:r>
            <a:endParaRPr lang="ru-RU" sz="3200" dirty="0">
              <a:latin typeface="Georgia" panose="02040502050405020303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023227551"/>
              </p:ext>
            </p:extLst>
          </p:nvPr>
        </p:nvGraphicFramePr>
        <p:xfrm>
          <a:off x="1442302" y="1310326"/>
          <a:ext cx="10048972" cy="4977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70004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374"/>
            <a:ext cx="1991762" cy="199675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35383" y="363720"/>
            <a:ext cx="9515191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Персональные данные</a:t>
            </a:r>
            <a:endParaRPr lang="ru-RU" sz="3200" dirty="0">
              <a:latin typeface="Georgia" panose="02040502050405020303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1605" y="1390172"/>
            <a:ext cx="11787612" cy="538609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 err="1" smtClean="0">
                <a:solidFill>
                  <a:srgbClr val="00206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Роскомнадзор</a:t>
            </a:r>
            <a:r>
              <a:rPr lang="ru-RU" sz="2800" dirty="0" smtClean="0">
                <a:solidFill>
                  <a:srgbClr val="00206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 в работе руководствуется </a:t>
            </a: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ФЕДЕРАЛЬНЫМ ЗАКОНОМ</a:t>
            </a:r>
            <a:endParaRPr lang="ru-RU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«О </a:t>
            </a:r>
            <a: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</a:rPr>
              <a:t>ПЕРСОНАЛЬНЫХ </a:t>
            </a: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ДАННЫХ» № </a:t>
            </a:r>
            <a:r>
              <a:rPr lang="ru-RU" sz="2800" dirty="0" smtClean="0">
                <a:solidFill>
                  <a:srgbClr val="002060"/>
                </a:solidFill>
              </a:rPr>
              <a:t>152 </a:t>
            </a: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от </a:t>
            </a:r>
            <a:r>
              <a:rPr lang="ru-RU" sz="2800" dirty="0" smtClean="0">
                <a:solidFill>
                  <a:srgbClr val="002060"/>
                </a:solidFill>
              </a:rPr>
              <a:t>8 </a:t>
            </a:r>
            <a:r>
              <a:rPr lang="ru-RU" sz="2800" dirty="0">
                <a:solidFill>
                  <a:srgbClr val="002060"/>
                </a:solidFill>
              </a:rPr>
              <a:t>июля 2006 года</a:t>
            </a:r>
          </a:p>
          <a:p>
            <a:r>
              <a:rPr lang="ru-RU" sz="2800" dirty="0"/>
              <a:t> </a:t>
            </a:r>
            <a:r>
              <a:rPr lang="ru-RU" sz="2000" dirty="0">
                <a:solidFill>
                  <a:srgbClr val="002060"/>
                </a:solidFill>
                <a:latin typeface="Georgia" panose="02040502050405020303" pitchFamily="18" charset="0"/>
              </a:rPr>
              <a:t>Настоящим </a:t>
            </a:r>
            <a:r>
              <a:rPr lang="ru-RU" sz="20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ФЗ </a:t>
            </a:r>
            <a:r>
              <a:rPr lang="ru-RU" sz="2000" dirty="0">
                <a:solidFill>
                  <a:srgbClr val="002060"/>
                </a:solidFill>
                <a:latin typeface="Georgia" panose="02040502050405020303" pitchFamily="18" charset="0"/>
              </a:rPr>
              <a:t>регулируются отношения, связанные с обработкой персональных данных, осуществляемой федеральными органами государственной власти, органами государственной власти субъектов Российской Федерации, иными государственными органами (далее - государственные органы), органами местного самоуправления, иными муниципальными органами (далее - муниципальные органы), юридическими лицами и физическими лицами с использованием средств автоматизации, в том числе в информационно-телекоммуникационных сетях, или без использования таких средств, если обработка персональных данных без использования таких средств соответствует характеру действий (операций), совершаемых с персональными данными с использованием средств автоматизации, то есть позволяет осуществлять в соответствии с заданным алгоритмом поиск персональных данных, зафиксированных на материальном носителе и содержащихся в картотеках или иных систематизированных собраниях персональных данных, и (или) доступ к таким персональным данным.</a:t>
            </a:r>
          </a:p>
          <a:p>
            <a:endParaRPr lang="ru-RU" sz="2000" dirty="0" smtClean="0">
              <a:solidFill>
                <a:srgbClr val="002060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157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374"/>
            <a:ext cx="1991762" cy="199675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35383" y="363720"/>
            <a:ext cx="9515191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Персональные данные</a:t>
            </a:r>
            <a:endParaRPr lang="ru-RU" sz="3200" dirty="0">
              <a:latin typeface="Georgia" panose="02040502050405020303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2962" y="1108751"/>
            <a:ext cx="11787612" cy="55707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Персональные </a:t>
            </a:r>
            <a:r>
              <a:rPr lang="ru-RU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данные </a:t>
            </a: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</a:rPr>
              <a:t>- любая информация, относящаяся к прямо или косвенно определенному или определяемому физическому лицу (субъекту персональных данных);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Оператор </a:t>
            </a:r>
            <a:r>
              <a:rPr lang="ru-RU" sz="24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- </a:t>
            </a: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</a:rPr>
              <a:t>государственный орган, муниципальный орган, юридическое или физическое лицо, самостоятельно или совместно с другими лицами организующие и (или) осуществляющие обработку персональных данных, а также определяющие цели обработки персональных данных, состав персональных данных, подлежащих обработке, действия (операции), совершаемые с персональными данными;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Обработка </a:t>
            </a:r>
            <a:r>
              <a:rPr lang="ru-RU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персональных данных </a:t>
            </a:r>
            <a:r>
              <a:rPr lang="ru-RU" sz="2000" dirty="0">
                <a:solidFill>
                  <a:srgbClr val="002060"/>
                </a:solidFill>
                <a:latin typeface="Georgia" panose="02040502050405020303" pitchFamily="18" charset="0"/>
              </a:rPr>
              <a:t>- любое действие (операция) или совокупность действий (операций), совершаемых с использованием средств автоматизации или без использования таких средств с персональными данными, включая сбор, запись, систематизацию, накопление, хранение, уточнение (обновление, изменение), извлечение, использование, передачу (распространение, предоставление, доступ), обезличивание, блокирование, удаление, уничтожение персональных данных;</a:t>
            </a:r>
          </a:p>
          <a:p>
            <a:endParaRPr lang="ru-RU" dirty="0" smtClean="0">
              <a:solidFill>
                <a:srgbClr val="002060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206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374"/>
            <a:ext cx="1991762" cy="199675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35383" y="363720"/>
            <a:ext cx="9515191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Реестр операторов</a:t>
            </a:r>
            <a:endParaRPr lang="ru-RU" sz="3200" dirty="0">
              <a:latin typeface="Georgia" panose="02040502050405020303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2178" y="2116036"/>
            <a:ext cx="11787612" cy="38472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 err="1" smtClean="0">
                <a:solidFill>
                  <a:srgbClr val="00206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Роскомнадзор</a:t>
            </a:r>
            <a:r>
              <a:rPr lang="ru-RU" sz="2800" dirty="0" smtClean="0">
                <a:solidFill>
                  <a:srgbClr val="00206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</a:rPr>
              <a:t>обеспечивает, организует и осуществляет государственный контроль и надзор за соответствием обработки персональных данных требованиям Федерального закона "О персональных данных" и принятых в соответствии с ним нормативных правовых актов; </a:t>
            </a:r>
          </a:p>
          <a:p>
            <a:r>
              <a:rPr lang="ru-RU" sz="2800" u="sng" dirty="0">
                <a:solidFill>
                  <a:srgbClr val="002060"/>
                </a:solidFill>
                <a:latin typeface="Georgia" panose="02040502050405020303" pitchFamily="18" charset="0"/>
              </a:rPr>
              <a:t>5.2. ведет: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5.2.4</a:t>
            </a:r>
            <a:r>
              <a:rPr lang="ru-RU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  <a: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</a:rPr>
              <a:t> реестр операторов, осуществляющих обработку персональных данных;</a:t>
            </a:r>
          </a:p>
          <a:p>
            <a:endParaRPr lang="ru-RU" sz="2000" dirty="0" smtClean="0">
              <a:solidFill>
                <a:srgbClr val="002060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43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374"/>
            <a:ext cx="1991762" cy="199675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35383" y="363720"/>
            <a:ext cx="9515191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Ответственность</a:t>
            </a:r>
            <a:endParaRPr lang="ru-RU" sz="3200" dirty="0">
              <a:latin typeface="Georgia" panose="02040502050405020303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1605" y="1390172"/>
            <a:ext cx="11787612" cy="532453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 err="1" smtClean="0">
                <a:solidFill>
                  <a:srgbClr val="00206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Роскомнадзор</a:t>
            </a:r>
            <a:r>
              <a:rPr lang="ru-RU" sz="2800" dirty="0" smtClean="0">
                <a:solidFill>
                  <a:srgbClr val="002060"/>
                </a:solidFill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</a:rPr>
              <a:t>в порядке и в соответствии с критериями, которые определяются Правительством Российской Федерации, </a:t>
            </a: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уполномочен </a:t>
            </a:r>
            <a:r>
              <a:rPr lang="ru-RU" sz="2800" u="sng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привлекать</a:t>
            </a: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</a:rPr>
              <a:t>к формированию и ведению единого реестра оператора единого реестра - организацию, зарегистрированную на территории Российской Федерации</a:t>
            </a: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. </a:t>
            </a:r>
          </a:p>
          <a:p>
            <a:r>
              <a:rPr lang="ru-RU" sz="2800" u="sng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Привлекать</a:t>
            </a: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 к административной ответственности в случае несоблюдения оператором ФЗ № 152 «О персональных данных»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Статья 13. Особенности обработки персональных данных в государственных или муниципальных информационных системах персональных данных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Статья </a:t>
            </a:r>
            <a:r>
              <a:rPr lang="ru-RU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19. Меры по обеспечению безопасности персональных данных при их обработке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endParaRPr lang="ru-RU" dirty="0" smtClean="0">
              <a:solidFill>
                <a:srgbClr val="002060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887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374"/>
            <a:ext cx="1991762" cy="199675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35383" y="363720"/>
            <a:ext cx="9515191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КОНТАКТЫ</a:t>
            </a:r>
            <a:endParaRPr lang="ru-RU" sz="3200" dirty="0">
              <a:latin typeface="Georgia" panose="02040502050405020303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9885" y="1380745"/>
            <a:ext cx="11787612" cy="510909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</a:rPr>
              <a:t>Управление Федеральной службы по надзору в сфере связи, информационных технологий и массовых коммуникаций по Республике Крым и городу Севастополь (Управление Роскомнадзора по Республике Крым и городу </a:t>
            </a: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Севастополь)</a:t>
            </a:r>
          </a:p>
          <a:p>
            <a:endParaRPr lang="ru-RU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Адрес:</a:t>
            </a: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 295000</a:t>
            </a:r>
            <a: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</a:rPr>
              <a:t>, Республика Крым, г. Симферополь, ул. Генерала Васильева, д.27В</a:t>
            </a:r>
            <a:b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График </a:t>
            </a:r>
            <a:r>
              <a:rPr lang="ru-RU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работы: </a:t>
            </a:r>
            <a:r>
              <a:rPr lang="ru-RU" sz="2800" dirty="0" err="1">
                <a:solidFill>
                  <a:srgbClr val="002060"/>
                </a:solidFill>
                <a:latin typeface="Georgia" panose="02040502050405020303" pitchFamily="18" charset="0"/>
              </a:rPr>
              <a:t>пн-чт</a:t>
            </a:r>
            <a: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</a:rPr>
              <a:t> с 09.00 до 18.00, </a:t>
            </a:r>
            <a:r>
              <a:rPr lang="ru-RU" sz="2800" dirty="0" err="1">
                <a:solidFill>
                  <a:srgbClr val="002060"/>
                </a:solidFill>
                <a:latin typeface="Georgia" panose="02040502050405020303" pitchFamily="18" charset="0"/>
              </a:rPr>
              <a:t>пт</a:t>
            </a:r>
            <a: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</a:rPr>
              <a:t> - с 09.00 до 16.45.</a:t>
            </a:r>
            <a:b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Е-</a:t>
            </a:r>
            <a:r>
              <a:rPr lang="ru-RU" sz="2800" b="1" dirty="0" err="1" smtClean="0">
                <a:solidFill>
                  <a:srgbClr val="002060"/>
                </a:solidFill>
                <a:latin typeface="Georgia" panose="02040502050405020303" pitchFamily="18" charset="0"/>
              </a:rPr>
              <a:t>mail</a:t>
            </a:r>
            <a:r>
              <a:rPr lang="ru-RU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:</a:t>
            </a:r>
            <a: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</a:rPr>
              <a:t>  </a:t>
            </a:r>
            <a:r>
              <a:rPr lang="ru-RU" sz="2800" u="sng" dirty="0">
                <a:solidFill>
                  <a:srgbClr val="002060"/>
                </a:solidFill>
                <a:latin typeface="Georgia" panose="02040502050405020303" pitchFamily="18" charset="0"/>
              </a:rPr>
              <a:t>rsockanc82@rkn.gov.ru</a:t>
            </a:r>
            <a: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</a:rPr>
              <a:t> - электронный адрес Управления.</a:t>
            </a:r>
            <a:b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Контактные </a:t>
            </a:r>
            <a:r>
              <a:rPr lang="ru-RU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телефоны:</a:t>
            </a:r>
            <a:br>
              <a:rPr lang="ru-RU" sz="2800" b="1" dirty="0">
                <a:solidFill>
                  <a:srgbClr val="002060"/>
                </a:solidFill>
                <a:latin typeface="Georgia" panose="02040502050405020303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8(3652) 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66-92-93 доб.331</a:t>
            </a:r>
            <a: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</a:rPr>
            </a:br>
            <a:endParaRPr lang="ru-RU" dirty="0" smtClean="0">
              <a:solidFill>
                <a:srgbClr val="002060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5328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373</Words>
  <Application>Microsoft Office PowerPoint</Application>
  <PresentationFormat>Широкоэкранный</PresentationFormat>
  <Paragraphs>39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Georgia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PashenkoAO</dc:creator>
  <cp:lastModifiedBy>PashenkoAO</cp:lastModifiedBy>
  <cp:revision>12</cp:revision>
  <dcterms:created xsi:type="dcterms:W3CDTF">2020-08-12T05:28:13Z</dcterms:created>
  <dcterms:modified xsi:type="dcterms:W3CDTF">2020-08-12T07:35:39Z</dcterms:modified>
</cp:coreProperties>
</file>