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66" r:id="rId6"/>
    <p:sldId id="259" r:id="rId7"/>
    <p:sldId id="265" r:id="rId8"/>
    <p:sldId id="260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0667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Чайкинская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школа»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Симферопольского района Республики Крым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7162800" cy="2209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учителей начальных классов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Сидалиева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Сайде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Серверовна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работы- 4 года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«Активизация познавательной деятельности младших школьников на уроках обучения грамоте»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2971800" cy="43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4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772400" cy="2825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4191000"/>
          </a:xfrm>
        </p:spPr>
        <p:txBody>
          <a:bodyPr>
            <a:normAutofit fontScale="62500" lnSpcReduction="20000"/>
          </a:bodyPr>
          <a:lstStyle/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МО учителей начальных классов: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качества образования на основе формирования универсальных учебных действий в условиях реализации федерального государственного образовательного стандарта начального общего образования.</a:t>
            </a:r>
          </a:p>
          <a:p>
            <a:endParaRPr lang="ru-RU" sz="3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Другова Зинаида Алексеевна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учитель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ідмінник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освіти України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Стаж работы-35 л.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самообразования</a:t>
            </a:r>
            <a:r>
              <a:rPr lang="ru-RU" dirty="0" smtClean="0"/>
              <a:t>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УУД младших школьников на основе технологии моделирования»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dirty="0" smtClean="0"/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881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1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Никшикова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Валентиновна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работы-22 г.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самообразования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«Применение технологии проблемного обучения на уроках в начальной школе»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524000"/>
            <a:ext cx="423054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2\Изображение 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Весире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Османовна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работы-10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«Развитие познавательных способностей у младших школьников»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6295"/>
            <a:ext cx="4038600" cy="42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2\Изображение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МБОУ «Чайкинская школа»  Симферопольского района Республики Крым</vt:lpstr>
      <vt:lpstr>Презентация PowerPoint</vt:lpstr>
      <vt:lpstr>Презентация PowerPoint</vt:lpstr>
      <vt:lpstr>Другова Зинаида Алексеевна</vt:lpstr>
      <vt:lpstr>Презентация PowerPoint</vt:lpstr>
      <vt:lpstr>Никшикова Елена Валентиновна</vt:lpstr>
      <vt:lpstr>Презентация PowerPoint</vt:lpstr>
      <vt:lpstr>Османова Весире Османовна</vt:lpstr>
      <vt:lpstr>Презентация PowerPoint</vt:lpstr>
      <vt:lpstr>Сидалиева Сайде Серверовна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15</cp:revision>
  <dcterms:created xsi:type="dcterms:W3CDTF">2013-10-20T14:43:13Z</dcterms:created>
  <dcterms:modified xsi:type="dcterms:W3CDTF">2017-01-13T17:14:22Z</dcterms:modified>
</cp:coreProperties>
</file>