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79.emf"/><Relationship Id="rId4" Type="http://schemas.openxmlformats.org/officeDocument/2006/relationships/image" Target="../media/image9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6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5.emf"/><Relationship Id="rId18" Type="http://schemas.openxmlformats.org/officeDocument/2006/relationships/image" Target="../media/image60.emf"/><Relationship Id="rId26" Type="http://schemas.openxmlformats.org/officeDocument/2006/relationships/image" Target="../media/image68.emf"/><Relationship Id="rId3" Type="http://schemas.openxmlformats.org/officeDocument/2006/relationships/audio" Target="../media/audio7.wav"/><Relationship Id="rId21" Type="http://schemas.openxmlformats.org/officeDocument/2006/relationships/image" Target="../media/image63.emf"/><Relationship Id="rId7" Type="http://schemas.openxmlformats.org/officeDocument/2006/relationships/image" Target="../media/image49.emf"/><Relationship Id="rId12" Type="http://schemas.openxmlformats.org/officeDocument/2006/relationships/image" Target="../media/image54.emf"/><Relationship Id="rId17" Type="http://schemas.openxmlformats.org/officeDocument/2006/relationships/image" Target="../media/image59.emf"/><Relationship Id="rId25" Type="http://schemas.openxmlformats.org/officeDocument/2006/relationships/image" Target="../media/image67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emf"/><Relationship Id="rId20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image" Target="../media/image53.emf"/><Relationship Id="rId24" Type="http://schemas.openxmlformats.org/officeDocument/2006/relationships/image" Target="../media/image66.emf"/><Relationship Id="rId5" Type="http://schemas.openxmlformats.org/officeDocument/2006/relationships/image" Target="../media/image47.jpeg"/><Relationship Id="rId15" Type="http://schemas.openxmlformats.org/officeDocument/2006/relationships/image" Target="../media/image57.emf"/><Relationship Id="rId23" Type="http://schemas.openxmlformats.org/officeDocument/2006/relationships/image" Target="../media/image65.emf"/><Relationship Id="rId10" Type="http://schemas.openxmlformats.org/officeDocument/2006/relationships/image" Target="../media/image52.emf"/><Relationship Id="rId19" Type="http://schemas.openxmlformats.org/officeDocument/2006/relationships/image" Target="../media/image61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Relationship Id="rId14" Type="http://schemas.openxmlformats.org/officeDocument/2006/relationships/image" Target="../media/image56.emf"/><Relationship Id="rId22" Type="http://schemas.openxmlformats.org/officeDocument/2006/relationships/image" Target="../media/image6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5.emf"/><Relationship Id="rId3" Type="http://schemas.openxmlformats.org/officeDocument/2006/relationships/audio" Target="../media/audio8.wav"/><Relationship Id="rId7" Type="http://schemas.openxmlformats.org/officeDocument/2006/relationships/image" Target="../media/image39.emf"/><Relationship Id="rId12" Type="http://schemas.openxmlformats.org/officeDocument/2006/relationships/image" Target="../media/image74.emf"/><Relationship Id="rId17" Type="http://schemas.openxmlformats.org/officeDocument/2006/relationships/image" Target="../media/image79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54.emf"/><Relationship Id="rId5" Type="http://schemas.openxmlformats.org/officeDocument/2006/relationships/image" Target="../media/image70.emf"/><Relationship Id="rId15" Type="http://schemas.openxmlformats.org/officeDocument/2006/relationships/image" Target="../media/image77.emf"/><Relationship Id="rId10" Type="http://schemas.openxmlformats.org/officeDocument/2006/relationships/image" Target="../media/image53.emf"/><Relationship Id="rId4" Type="http://schemas.openxmlformats.org/officeDocument/2006/relationships/image" Target="../media/image69.emf"/><Relationship Id="rId9" Type="http://schemas.openxmlformats.org/officeDocument/2006/relationships/image" Target="../media/image73.emf"/><Relationship Id="rId14" Type="http://schemas.openxmlformats.org/officeDocument/2006/relationships/image" Target="../media/image7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image" Target="../media/image89.emf"/><Relationship Id="rId3" Type="http://schemas.openxmlformats.org/officeDocument/2006/relationships/audio" Target="../media/audio9.wav"/><Relationship Id="rId7" Type="http://schemas.openxmlformats.org/officeDocument/2006/relationships/image" Target="../media/image83.emf"/><Relationship Id="rId12" Type="http://schemas.openxmlformats.org/officeDocument/2006/relationships/image" Target="../media/image8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11" Type="http://schemas.openxmlformats.org/officeDocument/2006/relationships/image" Target="../media/image87.emf"/><Relationship Id="rId5" Type="http://schemas.openxmlformats.org/officeDocument/2006/relationships/image" Target="../media/image81.emf"/><Relationship Id="rId10" Type="http://schemas.openxmlformats.org/officeDocument/2006/relationships/image" Target="../media/image86.emf"/><Relationship Id="rId4" Type="http://schemas.openxmlformats.org/officeDocument/2006/relationships/image" Target="../media/image80.emf"/><Relationship Id="rId9" Type="http://schemas.openxmlformats.org/officeDocument/2006/relationships/image" Target="../media/image8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9792" y="1556792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персональных данных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107504" y="1147839"/>
            <a:ext cx="8928992" cy="491864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144445" y="1772816"/>
            <a:ext cx="5737378" cy="417646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5B81257-A172-4F7B-84F3-B805C25B6DCD}"/>
              </a:ext>
            </a:extLst>
          </p:cNvPr>
          <p:cNvSpPr/>
          <p:nvPr/>
        </p:nvSpPr>
        <p:spPr>
          <a:xfrm flipV="1">
            <a:off x="2295458" y="4365103"/>
            <a:ext cx="364469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407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=""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=""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=""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202</Words>
  <Application>Microsoft Office PowerPoint</Application>
  <PresentationFormat>Экран (4:3)</PresentationFormat>
  <Paragraphs>65</Paragraphs>
  <Slides>11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Гл. бухгалтер</cp:lastModifiedBy>
  <cp:revision>110</cp:revision>
  <dcterms:created xsi:type="dcterms:W3CDTF">2018-05-17T08:42:44Z</dcterms:created>
  <dcterms:modified xsi:type="dcterms:W3CDTF">2020-07-29T07:34:47Z</dcterms:modified>
</cp:coreProperties>
</file>