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004A97"/>
    <a:srgbClr val="189AA2"/>
    <a:srgbClr val="EE4024"/>
    <a:srgbClr val="1CC0DD"/>
    <a:srgbClr val="FAB01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018E-762B-4726-99A9-1D30704BE2B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0422-68A8-4FC3-85D9-0F56CFCE8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8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5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9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61470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7000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72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2608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39338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5967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99984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6818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04692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765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46213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C963957-4DBB-4AEF-B2E5-E4AD01866A56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9D82A51-63A0-4FFB-8283-FFD6FEE18C12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D80F29E-F8EB-4CCD-A010-78A2730CC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260648"/>
            <a:ext cx="2933697" cy="280831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C0D2588-255F-420E-ABE7-855CB9836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62558"/>
            <a:ext cx="2933697" cy="280831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9F3CB47-94FE-4574-B33E-901652BC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60648"/>
            <a:ext cx="2933697" cy="28083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136" y="3140968"/>
            <a:ext cx="2933697" cy="2808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6178DD-8372-49D0-BC4D-0E8771D39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48679"/>
            <a:ext cx="1952282" cy="1740817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48C189E-60A9-45C9-BE60-378C391E639E}"/>
              </a:ext>
            </a:extLst>
          </p:cNvPr>
          <p:cNvSpPr/>
          <p:nvPr/>
        </p:nvSpPr>
        <p:spPr>
          <a:xfrm>
            <a:off x="713075" y="2708921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КРАЖА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ИМУЩЕСТВА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784596-E441-49B6-89B2-FBE6B4D7A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041" y="867293"/>
            <a:ext cx="2295872" cy="1565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88293F-B515-49ED-ADA0-11AAB23AE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131" y="195007"/>
            <a:ext cx="1225153" cy="2291862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94C9EEB-A1A6-4DDA-AD76-0E030F4F20F3}"/>
              </a:ext>
            </a:extLst>
          </p:cNvPr>
          <p:cNvSpPr/>
          <p:nvPr/>
        </p:nvSpPr>
        <p:spPr>
          <a:xfrm>
            <a:off x="3979210" y="2718183"/>
            <a:ext cx="133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ФЕЙКОВЫЙ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АККАУНТ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02FB480-355E-4436-AF56-08D3058DD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543" y="776081"/>
            <a:ext cx="2295872" cy="15650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F2ACAE-362E-4C77-813A-708AF769D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693" y="-1137587"/>
            <a:ext cx="1291763" cy="113724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3E7FD31-B96D-4F24-AAA8-7D750DC1C9BB}"/>
              </a:ext>
            </a:extLst>
          </p:cNvPr>
          <p:cNvSpPr/>
          <p:nvPr/>
        </p:nvSpPr>
        <p:spPr>
          <a:xfrm>
            <a:off x="6439722" y="2708920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НАВЯЗЧИВАЯ РЕКЛАМА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 ЗВОНКИ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3BED571C-1907-42C6-A70B-C09F1699F489}"/>
              </a:ext>
            </a:extLst>
          </p:cNvPr>
          <p:cNvSpPr/>
          <p:nvPr/>
        </p:nvSpPr>
        <p:spPr>
          <a:xfrm>
            <a:off x="16726" y="5622894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МОГУТ СОБРАТЬ И ПРОДАТЬ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ИНФОРМАЦИЮ О ТЕБЕ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61" y="3544788"/>
            <a:ext cx="1591009" cy="19169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5F32B86-E0B4-4BB8-BB7D-E03C0C6E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216" y="3142878"/>
            <a:ext cx="2933697" cy="280831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36EC482-83D3-4B37-B4C7-693A97239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1308" y="3605507"/>
            <a:ext cx="1131788" cy="3723895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839347B2-3AF2-41D9-8B07-31160B06E22B}"/>
              </a:ext>
            </a:extLst>
          </p:cNvPr>
          <p:cNvSpPr/>
          <p:nvPr/>
        </p:nvSpPr>
        <p:spPr>
          <a:xfrm>
            <a:off x="3044662" y="563215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ТВОИ ФОТО И ВИДЕО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СКОПИРУЮТ БЕЗ РАЗРЕШЕНИЯ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F85F1F7-B91A-4327-A678-F3803DB97E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9430" y="3605507"/>
            <a:ext cx="1965494" cy="372556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45D2BC9B-8764-4B9B-A25E-E9617FF7F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68" y="3140968"/>
            <a:ext cx="2933697" cy="2808312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32C5EB4D-ACC9-4851-B8BF-94123F07BBE1}"/>
              </a:ext>
            </a:extLst>
          </p:cNvPr>
          <p:cNvSpPr/>
          <p:nvPr/>
        </p:nvSpPr>
        <p:spPr>
          <a:xfrm>
            <a:off x="6612847" y="5622893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ТЫ МОЖЕШЬ СТАТЬ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ОБЪЕКТОМ СЛЕЖКИ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9A5E1A3A-9A32-40CD-9FCA-510B7DC1EF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9756" y="3733687"/>
            <a:ext cx="2199660" cy="14994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0EFDFFE-AF88-49C9-9492-E44F350F0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0676" y="3515258"/>
            <a:ext cx="757819" cy="1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4573"/>
      </p:ext>
    </p:extLst>
  </p:cSld>
  <p:clrMapOvr>
    <a:masterClrMapping/>
  </p:clrMapOvr>
  <p:transition spd="slow" advClick="0" advTm="5000">
    <p:wipe/>
    <p:sndAc>
      <p:stSnd>
        <p:snd r:embed="rId3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694 L -0.03958 -0.00671 C -0.03923 0.00509 -0.03923 0.01713 -0.03854 0.02917 C -0.03854 0.03056 -0.03784 0.03171 -0.0375 0.03334 C -0.03715 0.03634 -0.0368 0.03982 -0.03646 0.04306 C -0.03402 0.03796 -0.03437 0.03959 -0.03333 0.03334 C -0.03333 0.03218 -0.03246 0.02315 -0.03125 0.02084 C -0.03055 0.01898 -0.02899 0.01806 -0.02812 0.01667 C -0.02725 0.01482 -0.02673 0.01296 -0.02604 0.01111 C -0.02517 0.0081 -0.02465 0.00417 -0.02396 0.00139 C -0.01944 0.00741 -0.02135 0.00347 -0.01875 0.01389 L -0.01771 0.01806 L -0.01666 0.02222 C -0.01666 0.02292 -0.0151 0.03866 -0.01458 0.04028 C -0.01389 0.04306 -0.01093 0.04653 -0.00937 0.04861 C -0.00902 0.04584 -0.00868 0.04306 -0.00833 0.04028 C -0.00798 0.03658 -0.00781 0.03264 -0.00729 0.02917 C -0.00711 0.02755 -0.00659 0.02639 -0.00625 0.025 C -0.0059 0.02315 -0.00573 0.02107 -0.00521 0.01945 C -0.00434 0.01505 -0.00312 0.01111 -0.00208 0.00695 C -0.00086 0.00162 -0.00156 0.00394 -3.05556E-6 -1.85185E-6 " pathEditMode="relative" rAng="0" ptsTypes="AAAAAAAAAAAAAAAAAAAAA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12616 L 0.00642 0.5678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5" grpId="0"/>
      <p:bldP spid="56" grpId="0"/>
      <p:bldP spid="77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6F13BD-6387-4CF4-9586-01DB341A1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47551"/>
            <a:ext cx="5181827" cy="4935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45DC8B-0B79-4F18-B639-6151E6D1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773794"/>
            <a:ext cx="2690363" cy="58708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7DC093-7898-4083-B090-BC2EAD219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885" y="2564904"/>
            <a:ext cx="1377239" cy="23885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1D4AE6D-2CDF-485B-A4B5-EEF7F395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8" y="3355834"/>
            <a:ext cx="1631700" cy="164537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C662AB-280B-480F-A94C-8DB6ACCCFB96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00F6184-480A-4D2C-B026-EF73C7EC9610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42969"/>
      </p:ext>
    </p:extLst>
  </p:cSld>
  <p:clrMapOvr>
    <a:masterClrMapping/>
  </p:clrMapOvr>
  <p:transition spd="slow" advClick="0" advTm="20000">
    <p:wipe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C204AA-4A69-4AE9-B5AE-A6DFE7574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b="8254"/>
          <a:stretch/>
        </p:blipFill>
        <p:spPr>
          <a:xfrm>
            <a:off x="785464" y="742806"/>
            <a:ext cx="7573071" cy="417172"/>
          </a:xfrm>
          <a:prstGeom prst="rect">
            <a:avLst/>
          </a:prstGeom>
          <a:ln>
            <a:solidFill>
              <a:srgbClr val="00AEE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98CE11-B0A5-473A-82BD-EA2CA1C4B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8783" r="1004"/>
          <a:stretch/>
        </p:blipFill>
        <p:spPr>
          <a:xfrm>
            <a:off x="1331640" y="1873126"/>
            <a:ext cx="5528036" cy="40240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A5ADF87-BF39-4E4B-A70E-61EAD8A00E76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D86656-4834-4A9A-8B01-3F65FB25CCF4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5B81257-A172-4F7B-84F3-B805C25B6DCD}"/>
              </a:ext>
            </a:extLst>
          </p:cNvPr>
          <p:cNvSpPr/>
          <p:nvPr/>
        </p:nvSpPr>
        <p:spPr>
          <a:xfrm>
            <a:off x="2295458" y="2204864"/>
            <a:ext cx="364469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44B243C-6EB1-4B95-9A3E-7D2FCF1FA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563398"/>
            <a:ext cx="3039194" cy="5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3795"/>
      </p:ext>
    </p:extLst>
  </p:cSld>
  <p:clrMapOvr>
    <a:masterClrMapping/>
  </p:clrMapOvr>
  <p:transition spd="slow" advClick="0" advTm="30000">
    <p:wipe/>
    <p:sndAc>
      <p:stSnd>
        <p:snd r:embed="rId3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30</Words>
  <Application>Microsoft Office PowerPoint</Application>
  <PresentationFormat>Экран (4:3)</PresentationFormat>
  <Paragraphs>15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 ПЕРСОНАЛЬНЫХ ДАННЫХ (заставка: класс в виде цифровой сферы в разрезе, висит доска, у доски стоит Инспектор и ребенок с гаджетом)</dc:title>
  <dc:creator>Емуранова Ольга</dc:creator>
  <cp:lastModifiedBy>Admin</cp:lastModifiedBy>
  <cp:revision>112</cp:revision>
  <dcterms:created xsi:type="dcterms:W3CDTF">2018-05-17T08:42:44Z</dcterms:created>
  <dcterms:modified xsi:type="dcterms:W3CDTF">2019-02-02T21:51:03Z</dcterms:modified>
</cp:coreProperties>
</file>