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2"/>
  </p:notesMasterIdLst>
  <p:sldIdLst>
    <p:sldId id="258" r:id="rId2"/>
    <p:sldId id="256" r:id="rId3"/>
    <p:sldId id="294" r:id="rId4"/>
    <p:sldId id="261" r:id="rId5"/>
    <p:sldId id="263" r:id="rId6"/>
    <p:sldId id="264" r:id="rId7"/>
    <p:sldId id="265" r:id="rId8"/>
    <p:sldId id="266" r:id="rId9"/>
    <p:sldId id="267" r:id="rId10"/>
    <p:sldId id="285" r:id="rId11"/>
    <p:sldId id="286" r:id="rId12"/>
    <p:sldId id="269" r:id="rId13"/>
    <p:sldId id="270" r:id="rId14"/>
    <p:sldId id="271" r:id="rId15"/>
    <p:sldId id="287" r:id="rId16"/>
    <p:sldId id="288" r:id="rId17"/>
    <p:sldId id="289" r:id="rId18"/>
    <p:sldId id="290" r:id="rId19"/>
    <p:sldId id="274" r:id="rId20"/>
    <p:sldId id="292" r:id="rId21"/>
    <p:sldId id="293" r:id="rId22"/>
    <p:sldId id="275" r:id="rId23"/>
    <p:sldId id="276" r:id="rId24"/>
    <p:sldId id="277" r:id="rId25"/>
    <p:sldId id="278" r:id="rId26"/>
    <p:sldId id="291" r:id="rId27"/>
    <p:sldId id="281" r:id="rId28"/>
    <p:sldId id="282" r:id="rId29"/>
    <p:sldId id="283" r:id="rId30"/>
    <p:sldId id="284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-1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E7139C-4FD1-45EE-91A2-CF80B126CA0E}" type="doc">
      <dgm:prSet loTypeId="urn:microsoft.com/office/officeart/2005/8/layout/b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2A624AEF-0613-459B-91C2-8DB539C8DA92}">
      <dgm:prSet/>
      <dgm:spPr/>
      <dgm:t>
        <a:bodyPr/>
        <a:lstStyle/>
        <a:p>
          <a:r>
            <a:rPr lang="uk-UA" dirty="0" smtClean="0"/>
            <a:t/>
          </a:r>
          <a:br>
            <a:rPr lang="uk-UA" dirty="0" smtClean="0"/>
          </a:br>
          <a:endParaRPr lang="uk-UA" dirty="0"/>
        </a:p>
      </dgm:t>
    </dgm:pt>
    <dgm:pt modelId="{AB456877-67F3-4752-B442-3DDBE7EB2DDE}" type="parTrans" cxnId="{E0969980-42D2-4FA1-92ED-7E084BFCFB16}">
      <dgm:prSet/>
      <dgm:spPr/>
      <dgm:t>
        <a:bodyPr/>
        <a:lstStyle/>
        <a:p>
          <a:endParaRPr lang="uk-UA"/>
        </a:p>
      </dgm:t>
    </dgm:pt>
    <dgm:pt modelId="{A81F805A-06D3-4DF9-96B9-977341C562A9}" type="sibTrans" cxnId="{E0969980-42D2-4FA1-92ED-7E084BFCFB16}">
      <dgm:prSet/>
      <dgm:spPr/>
      <dgm:t>
        <a:bodyPr/>
        <a:lstStyle/>
        <a:p>
          <a:endParaRPr lang="uk-UA"/>
        </a:p>
      </dgm:t>
    </dgm:pt>
    <dgm:pt modelId="{5DF7A3FC-812D-4FCA-8E8C-E5FF6F74A11D}">
      <dgm:prSet/>
      <dgm:spPr/>
      <dgm:t>
        <a:bodyPr/>
        <a:lstStyle/>
        <a:p>
          <a:endParaRPr lang="uk-UA" dirty="0"/>
        </a:p>
      </dgm:t>
    </dgm:pt>
    <dgm:pt modelId="{FEC563B3-FD8B-47AC-89BD-E2ADFBB91CEC}" type="parTrans" cxnId="{13A773E9-E555-40D6-8D4B-6B1A07DC45F7}">
      <dgm:prSet/>
      <dgm:spPr/>
      <dgm:t>
        <a:bodyPr/>
        <a:lstStyle/>
        <a:p>
          <a:endParaRPr lang="uk-UA"/>
        </a:p>
      </dgm:t>
    </dgm:pt>
    <dgm:pt modelId="{B0538FFC-38E7-4531-A6D7-66099AE28947}" type="sibTrans" cxnId="{13A773E9-E555-40D6-8D4B-6B1A07DC45F7}">
      <dgm:prSet/>
      <dgm:spPr/>
      <dgm:t>
        <a:bodyPr/>
        <a:lstStyle/>
        <a:p>
          <a:endParaRPr lang="uk-UA"/>
        </a:p>
      </dgm:t>
    </dgm:pt>
    <dgm:pt modelId="{C04FC275-53D0-4DFF-A6B4-D3B545F29B3C}">
      <dgm:prSet/>
      <dgm:spPr/>
      <dgm:t>
        <a:bodyPr/>
        <a:lstStyle/>
        <a:p>
          <a:r>
            <a:rPr lang="uk-UA" dirty="0" smtClean="0"/>
            <a:t/>
          </a:r>
          <a:br>
            <a:rPr lang="uk-UA" dirty="0" smtClean="0"/>
          </a:br>
          <a:endParaRPr lang="uk-UA" dirty="0"/>
        </a:p>
      </dgm:t>
    </dgm:pt>
    <dgm:pt modelId="{BFD9AAA5-1E4A-4A99-B987-1686F1B86266}" type="sibTrans" cxnId="{5FB9B353-C526-48AC-A78C-998F2BB0944B}">
      <dgm:prSet/>
      <dgm:spPr/>
      <dgm:t>
        <a:bodyPr/>
        <a:lstStyle/>
        <a:p>
          <a:endParaRPr lang="uk-UA"/>
        </a:p>
      </dgm:t>
    </dgm:pt>
    <dgm:pt modelId="{D9C26883-E1D9-4906-9933-967C51953177}" type="parTrans" cxnId="{5FB9B353-C526-48AC-A78C-998F2BB0944B}">
      <dgm:prSet/>
      <dgm:spPr/>
      <dgm:t>
        <a:bodyPr/>
        <a:lstStyle/>
        <a:p>
          <a:endParaRPr lang="uk-UA"/>
        </a:p>
      </dgm:t>
    </dgm:pt>
    <dgm:pt modelId="{A5E00944-9DB4-42FF-9F7E-23A8F29C86F7}" type="pres">
      <dgm:prSet presAssocID="{ECE7139C-4FD1-45EE-91A2-CF80B126CA0E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3C510DD4-3593-4EDE-A721-1FA2AC7BDB88}" type="pres">
      <dgm:prSet presAssocID="{5DF7A3FC-812D-4FCA-8E8C-E5FF6F74A11D}" presName="compNode" presStyleCnt="0"/>
      <dgm:spPr/>
    </dgm:pt>
    <dgm:pt modelId="{25F1450A-7B2A-406F-ACF1-E929FBCC3BF6}" type="pres">
      <dgm:prSet presAssocID="{5DF7A3FC-812D-4FCA-8E8C-E5FF6F74A11D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FBF604F-12AC-4D0D-BB97-6DA17A4C75D7}" type="pres">
      <dgm:prSet presAssocID="{5DF7A3FC-812D-4FCA-8E8C-E5FF6F74A11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C7C3ED8-E61C-418B-9FAA-FAEBE0555013}" type="pres">
      <dgm:prSet presAssocID="{5DF7A3FC-812D-4FCA-8E8C-E5FF6F74A11D}" presName="parentRect" presStyleLbl="alignNode1" presStyleIdx="0" presStyleCnt="3"/>
      <dgm:spPr/>
      <dgm:t>
        <a:bodyPr/>
        <a:lstStyle/>
        <a:p>
          <a:endParaRPr lang="uk-UA"/>
        </a:p>
      </dgm:t>
    </dgm:pt>
    <dgm:pt modelId="{D4C8BE76-5326-42FF-951D-E1C86CC661CE}" type="pres">
      <dgm:prSet presAssocID="{5DF7A3FC-812D-4FCA-8E8C-E5FF6F74A11D}" presName="adorn" presStyleLbl="fgAccFollowNode1" presStyleIdx="0" presStyleCnt="3" custLinFactNeighborY="1109"/>
      <dgm:spPr>
        <a:noFill/>
        <a:ln>
          <a:noFill/>
        </a:ln>
      </dgm:spPr>
    </dgm:pt>
    <dgm:pt modelId="{FFC70C21-09BE-4152-AA93-4E9AAC2DF8D4}" type="pres">
      <dgm:prSet presAssocID="{B0538FFC-38E7-4531-A6D7-66099AE28947}" presName="sibTrans" presStyleLbl="sibTrans2D1" presStyleIdx="0" presStyleCnt="0"/>
      <dgm:spPr/>
      <dgm:t>
        <a:bodyPr/>
        <a:lstStyle/>
        <a:p>
          <a:endParaRPr lang="uk-UA"/>
        </a:p>
      </dgm:t>
    </dgm:pt>
    <dgm:pt modelId="{F78B075C-FAC6-4D14-B031-0FEFA73523C2}" type="pres">
      <dgm:prSet presAssocID="{C04FC275-53D0-4DFF-A6B4-D3B545F29B3C}" presName="compNode" presStyleCnt="0"/>
      <dgm:spPr/>
    </dgm:pt>
    <dgm:pt modelId="{7E94DB92-DA14-4753-ACE0-D2E09124CEB0}" type="pres">
      <dgm:prSet presAssocID="{C04FC275-53D0-4DFF-A6B4-D3B545F29B3C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5BED150-1EE7-41D5-806E-974719560D53}" type="pres">
      <dgm:prSet presAssocID="{C04FC275-53D0-4DFF-A6B4-D3B545F29B3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976B3A1-AA9E-473A-B44A-7DB49BD8E9F7}" type="pres">
      <dgm:prSet presAssocID="{C04FC275-53D0-4DFF-A6B4-D3B545F29B3C}" presName="parentRect" presStyleLbl="alignNode1" presStyleIdx="1" presStyleCnt="3"/>
      <dgm:spPr/>
      <dgm:t>
        <a:bodyPr/>
        <a:lstStyle/>
        <a:p>
          <a:endParaRPr lang="uk-UA"/>
        </a:p>
      </dgm:t>
    </dgm:pt>
    <dgm:pt modelId="{B4416044-2C95-456B-A7F2-61DDE78253A2}" type="pres">
      <dgm:prSet presAssocID="{C04FC275-53D0-4DFF-A6B4-D3B545F29B3C}" presName="adorn" presStyleLbl="fgAccFollowNode1" presStyleIdx="1" presStyleCnt="3" custLinFactNeighborY="725"/>
      <dgm:spPr>
        <a:noFill/>
        <a:ln>
          <a:noFill/>
        </a:ln>
      </dgm:spPr>
    </dgm:pt>
    <dgm:pt modelId="{7D7F2824-E5BC-4BD2-BFAB-5A98DACCAA9F}" type="pres">
      <dgm:prSet presAssocID="{BFD9AAA5-1E4A-4A99-B987-1686F1B86266}" presName="sibTrans" presStyleLbl="sibTrans2D1" presStyleIdx="0" presStyleCnt="0"/>
      <dgm:spPr/>
      <dgm:t>
        <a:bodyPr/>
        <a:lstStyle/>
        <a:p>
          <a:endParaRPr lang="uk-UA"/>
        </a:p>
      </dgm:t>
    </dgm:pt>
    <dgm:pt modelId="{5C7FF9FC-85DB-40F1-8168-DA8026FEAC39}" type="pres">
      <dgm:prSet presAssocID="{2A624AEF-0613-459B-91C2-8DB539C8DA92}" presName="compNode" presStyleCnt="0"/>
      <dgm:spPr/>
    </dgm:pt>
    <dgm:pt modelId="{3BE050D1-48B2-4C73-9EEA-2304D0FEC8C1}" type="pres">
      <dgm:prSet presAssocID="{2A624AEF-0613-459B-91C2-8DB539C8DA92}" presName="childRect" presStyleLbl="bgAcc1" presStyleIdx="2" presStyleCnt="3" custLinFactNeighborX="152" custLinFactNeighborY="-31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CA7E7AE-5AD8-4AFF-A218-785FB0C48623}" type="pres">
      <dgm:prSet presAssocID="{2A624AEF-0613-459B-91C2-8DB539C8DA9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BBCA225-020E-40CB-9CDB-1D1885599478}" type="pres">
      <dgm:prSet presAssocID="{2A624AEF-0613-459B-91C2-8DB539C8DA92}" presName="parentRect" presStyleLbl="alignNode1" presStyleIdx="2" presStyleCnt="3"/>
      <dgm:spPr/>
      <dgm:t>
        <a:bodyPr/>
        <a:lstStyle/>
        <a:p>
          <a:endParaRPr lang="uk-UA"/>
        </a:p>
      </dgm:t>
    </dgm:pt>
    <dgm:pt modelId="{3784CB64-78A1-4C57-B1CE-C770312AFA44}" type="pres">
      <dgm:prSet presAssocID="{2A624AEF-0613-459B-91C2-8DB539C8DA92}" presName="adorn" presStyleLbl="fgAccFollowNode1" presStyleIdx="2" presStyleCnt="3" custLinFactNeighborY="725"/>
      <dgm:spPr>
        <a:noFill/>
        <a:ln>
          <a:noFill/>
        </a:ln>
      </dgm:spPr>
    </dgm:pt>
  </dgm:ptLst>
  <dgm:cxnLst>
    <dgm:cxn modelId="{E0E707AB-0CE7-40E4-B35A-BF1D507F2FD0}" type="presOf" srcId="{B0538FFC-38E7-4531-A6D7-66099AE28947}" destId="{FFC70C21-09BE-4152-AA93-4E9AAC2DF8D4}" srcOrd="0" destOrd="0" presId="urn:microsoft.com/office/officeart/2005/8/layout/bList2"/>
    <dgm:cxn modelId="{BB56C7F0-C4DD-4894-B508-AB58D42579F4}" type="presOf" srcId="{5DF7A3FC-812D-4FCA-8E8C-E5FF6F74A11D}" destId="{AFBF604F-12AC-4D0D-BB97-6DA17A4C75D7}" srcOrd="0" destOrd="0" presId="urn:microsoft.com/office/officeart/2005/8/layout/bList2"/>
    <dgm:cxn modelId="{1A40430D-2C8F-479E-A3CB-8037DBC0A785}" type="presOf" srcId="{ECE7139C-4FD1-45EE-91A2-CF80B126CA0E}" destId="{A5E00944-9DB4-42FF-9F7E-23A8F29C86F7}" srcOrd="0" destOrd="0" presId="urn:microsoft.com/office/officeart/2005/8/layout/bList2"/>
    <dgm:cxn modelId="{5FB9B353-C526-48AC-A78C-998F2BB0944B}" srcId="{ECE7139C-4FD1-45EE-91A2-CF80B126CA0E}" destId="{C04FC275-53D0-4DFF-A6B4-D3B545F29B3C}" srcOrd="1" destOrd="0" parTransId="{D9C26883-E1D9-4906-9933-967C51953177}" sibTransId="{BFD9AAA5-1E4A-4A99-B987-1686F1B86266}"/>
    <dgm:cxn modelId="{8C2D0DE4-1ED6-4E02-B23F-00F7F80CB187}" type="presOf" srcId="{2A624AEF-0613-459B-91C2-8DB539C8DA92}" destId="{BBBCA225-020E-40CB-9CDB-1D1885599478}" srcOrd="1" destOrd="0" presId="urn:microsoft.com/office/officeart/2005/8/layout/bList2"/>
    <dgm:cxn modelId="{18C61ADB-71E2-431F-A05F-03B67C0CB8D5}" type="presOf" srcId="{5DF7A3FC-812D-4FCA-8E8C-E5FF6F74A11D}" destId="{6C7C3ED8-E61C-418B-9FAA-FAEBE0555013}" srcOrd="1" destOrd="0" presId="urn:microsoft.com/office/officeart/2005/8/layout/bList2"/>
    <dgm:cxn modelId="{C19DFFE0-A9C7-48D9-B191-1969AB8DF722}" type="presOf" srcId="{C04FC275-53D0-4DFF-A6B4-D3B545F29B3C}" destId="{0976B3A1-AA9E-473A-B44A-7DB49BD8E9F7}" srcOrd="1" destOrd="0" presId="urn:microsoft.com/office/officeart/2005/8/layout/bList2"/>
    <dgm:cxn modelId="{85F5CFF6-5542-434C-97C4-FD2CD01FA561}" type="presOf" srcId="{2A624AEF-0613-459B-91C2-8DB539C8DA92}" destId="{1CA7E7AE-5AD8-4AFF-A218-785FB0C48623}" srcOrd="0" destOrd="0" presId="urn:microsoft.com/office/officeart/2005/8/layout/bList2"/>
    <dgm:cxn modelId="{E0969980-42D2-4FA1-92ED-7E084BFCFB16}" srcId="{ECE7139C-4FD1-45EE-91A2-CF80B126CA0E}" destId="{2A624AEF-0613-459B-91C2-8DB539C8DA92}" srcOrd="2" destOrd="0" parTransId="{AB456877-67F3-4752-B442-3DDBE7EB2DDE}" sibTransId="{A81F805A-06D3-4DF9-96B9-977341C562A9}"/>
    <dgm:cxn modelId="{13A773E9-E555-40D6-8D4B-6B1A07DC45F7}" srcId="{ECE7139C-4FD1-45EE-91A2-CF80B126CA0E}" destId="{5DF7A3FC-812D-4FCA-8E8C-E5FF6F74A11D}" srcOrd="0" destOrd="0" parTransId="{FEC563B3-FD8B-47AC-89BD-E2ADFBB91CEC}" sibTransId="{B0538FFC-38E7-4531-A6D7-66099AE28947}"/>
    <dgm:cxn modelId="{DD9F74E3-1EFF-44E8-ABFC-96A807AF3EFA}" type="presOf" srcId="{C04FC275-53D0-4DFF-A6B4-D3B545F29B3C}" destId="{45BED150-1EE7-41D5-806E-974719560D53}" srcOrd="0" destOrd="0" presId="urn:microsoft.com/office/officeart/2005/8/layout/bList2"/>
    <dgm:cxn modelId="{6765B27F-38A1-4B72-AF91-55C521C40120}" type="presOf" srcId="{BFD9AAA5-1E4A-4A99-B987-1686F1B86266}" destId="{7D7F2824-E5BC-4BD2-BFAB-5A98DACCAA9F}" srcOrd="0" destOrd="0" presId="urn:microsoft.com/office/officeart/2005/8/layout/bList2"/>
    <dgm:cxn modelId="{AAA3CDF0-B6FD-46EB-BDC1-416AA52772DE}" type="presParOf" srcId="{A5E00944-9DB4-42FF-9F7E-23A8F29C86F7}" destId="{3C510DD4-3593-4EDE-A721-1FA2AC7BDB88}" srcOrd="0" destOrd="0" presId="urn:microsoft.com/office/officeart/2005/8/layout/bList2"/>
    <dgm:cxn modelId="{1804DFE1-0563-4F67-AF20-EF05844619A4}" type="presParOf" srcId="{3C510DD4-3593-4EDE-A721-1FA2AC7BDB88}" destId="{25F1450A-7B2A-406F-ACF1-E929FBCC3BF6}" srcOrd="0" destOrd="0" presId="urn:microsoft.com/office/officeart/2005/8/layout/bList2"/>
    <dgm:cxn modelId="{E86737F0-A29A-47CB-9C48-2841CD0D4ACD}" type="presParOf" srcId="{3C510DD4-3593-4EDE-A721-1FA2AC7BDB88}" destId="{AFBF604F-12AC-4D0D-BB97-6DA17A4C75D7}" srcOrd="1" destOrd="0" presId="urn:microsoft.com/office/officeart/2005/8/layout/bList2"/>
    <dgm:cxn modelId="{A3F7ABA9-CF87-4083-B435-23794168B06F}" type="presParOf" srcId="{3C510DD4-3593-4EDE-A721-1FA2AC7BDB88}" destId="{6C7C3ED8-E61C-418B-9FAA-FAEBE0555013}" srcOrd="2" destOrd="0" presId="urn:microsoft.com/office/officeart/2005/8/layout/bList2"/>
    <dgm:cxn modelId="{D568C309-64EF-44A6-8ECE-31667ACE1C3D}" type="presParOf" srcId="{3C510DD4-3593-4EDE-A721-1FA2AC7BDB88}" destId="{D4C8BE76-5326-42FF-951D-E1C86CC661CE}" srcOrd="3" destOrd="0" presId="urn:microsoft.com/office/officeart/2005/8/layout/bList2"/>
    <dgm:cxn modelId="{3E6B0267-2998-40E6-B910-40B8CC66E0D7}" type="presParOf" srcId="{A5E00944-9DB4-42FF-9F7E-23A8F29C86F7}" destId="{FFC70C21-09BE-4152-AA93-4E9AAC2DF8D4}" srcOrd="1" destOrd="0" presId="urn:microsoft.com/office/officeart/2005/8/layout/bList2"/>
    <dgm:cxn modelId="{B6643BE0-7C43-4F55-866D-5AE0277BB01C}" type="presParOf" srcId="{A5E00944-9DB4-42FF-9F7E-23A8F29C86F7}" destId="{F78B075C-FAC6-4D14-B031-0FEFA73523C2}" srcOrd="2" destOrd="0" presId="urn:microsoft.com/office/officeart/2005/8/layout/bList2"/>
    <dgm:cxn modelId="{61654E3C-2155-42A1-BB33-191AD2428C12}" type="presParOf" srcId="{F78B075C-FAC6-4D14-B031-0FEFA73523C2}" destId="{7E94DB92-DA14-4753-ACE0-D2E09124CEB0}" srcOrd="0" destOrd="0" presId="urn:microsoft.com/office/officeart/2005/8/layout/bList2"/>
    <dgm:cxn modelId="{64EEDD1C-4528-4149-863B-D3ACCC2B15BA}" type="presParOf" srcId="{F78B075C-FAC6-4D14-B031-0FEFA73523C2}" destId="{45BED150-1EE7-41D5-806E-974719560D53}" srcOrd="1" destOrd="0" presId="urn:microsoft.com/office/officeart/2005/8/layout/bList2"/>
    <dgm:cxn modelId="{CF56402C-8D7C-43D0-AEC6-A4861FA24B36}" type="presParOf" srcId="{F78B075C-FAC6-4D14-B031-0FEFA73523C2}" destId="{0976B3A1-AA9E-473A-B44A-7DB49BD8E9F7}" srcOrd="2" destOrd="0" presId="urn:microsoft.com/office/officeart/2005/8/layout/bList2"/>
    <dgm:cxn modelId="{E427D3B3-CBAE-4D88-8124-D1819D1DCB5A}" type="presParOf" srcId="{F78B075C-FAC6-4D14-B031-0FEFA73523C2}" destId="{B4416044-2C95-456B-A7F2-61DDE78253A2}" srcOrd="3" destOrd="0" presId="urn:microsoft.com/office/officeart/2005/8/layout/bList2"/>
    <dgm:cxn modelId="{30084263-D155-42A4-BA50-0C5215C2402F}" type="presParOf" srcId="{A5E00944-9DB4-42FF-9F7E-23A8F29C86F7}" destId="{7D7F2824-E5BC-4BD2-BFAB-5A98DACCAA9F}" srcOrd="3" destOrd="0" presId="urn:microsoft.com/office/officeart/2005/8/layout/bList2"/>
    <dgm:cxn modelId="{1DE6D07B-EB7A-4ABE-B483-384F7ACA25EB}" type="presParOf" srcId="{A5E00944-9DB4-42FF-9F7E-23A8F29C86F7}" destId="{5C7FF9FC-85DB-40F1-8168-DA8026FEAC39}" srcOrd="4" destOrd="0" presId="urn:microsoft.com/office/officeart/2005/8/layout/bList2"/>
    <dgm:cxn modelId="{B68A7FE2-9717-4483-927A-D294BDD562ED}" type="presParOf" srcId="{5C7FF9FC-85DB-40F1-8168-DA8026FEAC39}" destId="{3BE050D1-48B2-4C73-9EEA-2304D0FEC8C1}" srcOrd="0" destOrd="0" presId="urn:microsoft.com/office/officeart/2005/8/layout/bList2"/>
    <dgm:cxn modelId="{2FC5E5DC-3905-42FB-8D75-B89E2E9E2998}" type="presParOf" srcId="{5C7FF9FC-85DB-40F1-8168-DA8026FEAC39}" destId="{1CA7E7AE-5AD8-4AFF-A218-785FB0C48623}" srcOrd="1" destOrd="0" presId="urn:microsoft.com/office/officeart/2005/8/layout/bList2"/>
    <dgm:cxn modelId="{91A8EA91-AC03-41F3-9CB1-0550A986B2BF}" type="presParOf" srcId="{5C7FF9FC-85DB-40F1-8168-DA8026FEAC39}" destId="{BBBCA225-020E-40CB-9CDB-1D1885599478}" srcOrd="2" destOrd="0" presId="urn:microsoft.com/office/officeart/2005/8/layout/bList2"/>
    <dgm:cxn modelId="{69C74B81-377B-4CB4-8EAA-5B579C8E272B}" type="presParOf" srcId="{5C7FF9FC-85DB-40F1-8168-DA8026FEAC39}" destId="{3784CB64-78A1-4C57-B1CE-C770312AFA44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E7139C-4FD1-45EE-91A2-CF80B126CA0E}" type="doc">
      <dgm:prSet loTypeId="urn:microsoft.com/office/officeart/2005/8/layout/b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3DE915C5-07D6-451A-87D3-64E8C3BB79E9}">
      <dgm:prSet/>
      <dgm:spPr/>
      <dgm:t>
        <a:bodyPr/>
        <a:lstStyle/>
        <a:p>
          <a:endParaRPr lang="uk-UA" dirty="0"/>
        </a:p>
      </dgm:t>
    </dgm:pt>
    <dgm:pt modelId="{67646200-10A8-4FD4-9AA9-DCB469547DC6}" type="parTrans" cxnId="{904FF3B5-9939-4831-B788-D5F1FA58AF18}">
      <dgm:prSet/>
      <dgm:spPr/>
      <dgm:t>
        <a:bodyPr/>
        <a:lstStyle/>
        <a:p>
          <a:endParaRPr lang="uk-UA"/>
        </a:p>
      </dgm:t>
    </dgm:pt>
    <dgm:pt modelId="{3EA8B82F-159A-4ACE-8EF1-CDE35C7B3319}" type="sibTrans" cxnId="{904FF3B5-9939-4831-B788-D5F1FA58AF18}">
      <dgm:prSet/>
      <dgm:spPr/>
      <dgm:t>
        <a:bodyPr/>
        <a:lstStyle/>
        <a:p>
          <a:endParaRPr lang="uk-UA"/>
        </a:p>
      </dgm:t>
    </dgm:pt>
    <dgm:pt modelId="{F100D42C-C267-4899-A670-402F1F35DB09}">
      <dgm:prSet/>
      <dgm:spPr/>
      <dgm:t>
        <a:bodyPr/>
        <a:lstStyle/>
        <a:p>
          <a:endParaRPr lang="uk-UA" dirty="0"/>
        </a:p>
      </dgm:t>
    </dgm:pt>
    <dgm:pt modelId="{47285176-1241-4B63-B71E-267F315AC9E1}" type="parTrans" cxnId="{2738B611-B401-4F33-A4F3-24E6EA855458}">
      <dgm:prSet/>
      <dgm:spPr/>
      <dgm:t>
        <a:bodyPr/>
        <a:lstStyle/>
        <a:p>
          <a:endParaRPr lang="uk-UA"/>
        </a:p>
      </dgm:t>
    </dgm:pt>
    <dgm:pt modelId="{6982A34D-DAFE-42CC-B7F4-82036B2E62AE}" type="sibTrans" cxnId="{2738B611-B401-4F33-A4F3-24E6EA855458}">
      <dgm:prSet/>
      <dgm:spPr/>
      <dgm:t>
        <a:bodyPr/>
        <a:lstStyle/>
        <a:p>
          <a:endParaRPr lang="uk-UA"/>
        </a:p>
      </dgm:t>
    </dgm:pt>
    <dgm:pt modelId="{37AB937C-59AE-47DA-994D-A4F509BD898D}">
      <dgm:prSet/>
      <dgm:spPr/>
      <dgm:t>
        <a:bodyPr/>
        <a:lstStyle/>
        <a:p>
          <a:endParaRPr lang="uk-UA" dirty="0"/>
        </a:p>
      </dgm:t>
    </dgm:pt>
    <dgm:pt modelId="{A8D55188-673F-4854-841A-7199F1DA8FFC}" type="parTrans" cxnId="{30FE630F-B738-4356-9628-B16A3AEFBC47}">
      <dgm:prSet/>
      <dgm:spPr/>
      <dgm:t>
        <a:bodyPr/>
        <a:lstStyle/>
        <a:p>
          <a:endParaRPr lang="uk-UA"/>
        </a:p>
      </dgm:t>
    </dgm:pt>
    <dgm:pt modelId="{34F84D49-830A-45AB-A48F-2333571D533F}" type="sibTrans" cxnId="{30FE630F-B738-4356-9628-B16A3AEFBC47}">
      <dgm:prSet/>
      <dgm:spPr/>
      <dgm:t>
        <a:bodyPr/>
        <a:lstStyle/>
        <a:p>
          <a:endParaRPr lang="uk-UA"/>
        </a:p>
      </dgm:t>
    </dgm:pt>
    <dgm:pt modelId="{D11BF194-A1A2-4305-A387-72D3FA3B8504}">
      <dgm:prSet/>
      <dgm:spPr/>
      <dgm:t>
        <a:bodyPr/>
        <a:lstStyle/>
        <a:p>
          <a:endParaRPr lang="uk-UA" dirty="0"/>
        </a:p>
      </dgm:t>
    </dgm:pt>
    <dgm:pt modelId="{FC3EA72F-03E9-459B-A690-3395A9C6FF96}" type="parTrans" cxnId="{94496CE8-2509-49B9-86DA-DB1078EF97DB}">
      <dgm:prSet/>
      <dgm:spPr/>
      <dgm:t>
        <a:bodyPr/>
        <a:lstStyle/>
        <a:p>
          <a:endParaRPr lang="uk-UA"/>
        </a:p>
      </dgm:t>
    </dgm:pt>
    <dgm:pt modelId="{0F8B5DE4-E64B-4601-B09D-FE2B245BC0D7}" type="sibTrans" cxnId="{94496CE8-2509-49B9-86DA-DB1078EF97DB}">
      <dgm:prSet/>
      <dgm:spPr/>
      <dgm:t>
        <a:bodyPr/>
        <a:lstStyle/>
        <a:p>
          <a:endParaRPr lang="uk-UA"/>
        </a:p>
      </dgm:t>
    </dgm:pt>
    <dgm:pt modelId="{A5E00944-9DB4-42FF-9F7E-23A8F29C86F7}" type="pres">
      <dgm:prSet presAssocID="{ECE7139C-4FD1-45EE-91A2-CF80B126CA0E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66EBE1B4-F424-443E-8ADF-321ED627F550}" type="pres">
      <dgm:prSet presAssocID="{D11BF194-A1A2-4305-A387-72D3FA3B8504}" presName="compNode" presStyleCnt="0"/>
      <dgm:spPr/>
    </dgm:pt>
    <dgm:pt modelId="{4EACA081-5430-423E-A174-0ECF42E5DA3E}" type="pres">
      <dgm:prSet presAssocID="{D11BF194-A1A2-4305-A387-72D3FA3B8504}" presName="childRect" presStyleLbl="bgAcc1" presStyleIdx="0" presStyleCnt="4" custScaleY="11491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20102C0-6879-4B18-8625-D5E7AA45DBB6}" type="pres">
      <dgm:prSet presAssocID="{D11BF194-A1A2-4305-A387-72D3FA3B850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C486F11-EB42-488D-AA13-573CABA80192}" type="pres">
      <dgm:prSet presAssocID="{D11BF194-A1A2-4305-A387-72D3FA3B8504}" presName="parentRect" presStyleLbl="alignNode1" presStyleIdx="0" presStyleCnt="4"/>
      <dgm:spPr/>
      <dgm:t>
        <a:bodyPr/>
        <a:lstStyle/>
        <a:p>
          <a:endParaRPr lang="uk-UA"/>
        </a:p>
      </dgm:t>
    </dgm:pt>
    <dgm:pt modelId="{5FDAD23F-440C-4A8F-B979-64CC2A05EA59}" type="pres">
      <dgm:prSet presAssocID="{D11BF194-A1A2-4305-A387-72D3FA3B8504}" presName="adorn" presStyleLbl="fgAccFollowNode1" presStyleIdx="0" presStyleCnt="4"/>
      <dgm:spPr>
        <a:noFill/>
        <a:ln>
          <a:noFill/>
        </a:ln>
      </dgm:spPr>
    </dgm:pt>
    <dgm:pt modelId="{64BB081A-72C2-41C4-93D4-8C85440462B2}" type="pres">
      <dgm:prSet presAssocID="{0F8B5DE4-E64B-4601-B09D-FE2B245BC0D7}" presName="sibTrans" presStyleLbl="sibTrans2D1" presStyleIdx="0" presStyleCnt="0"/>
      <dgm:spPr/>
      <dgm:t>
        <a:bodyPr/>
        <a:lstStyle/>
        <a:p>
          <a:endParaRPr lang="uk-UA"/>
        </a:p>
      </dgm:t>
    </dgm:pt>
    <dgm:pt modelId="{4F03BD4A-818B-4841-8BDD-CCA48ADE5F71}" type="pres">
      <dgm:prSet presAssocID="{3DE915C5-07D6-451A-87D3-64E8C3BB79E9}" presName="compNode" presStyleCnt="0"/>
      <dgm:spPr/>
    </dgm:pt>
    <dgm:pt modelId="{0E233574-A973-4AFF-A61B-39A348F8AE5A}" type="pres">
      <dgm:prSet presAssocID="{3DE915C5-07D6-451A-87D3-64E8C3BB79E9}" presName="childRect" presStyleLbl="bgAcc1" presStyleIdx="1" presStyleCnt="4">
        <dgm:presLayoutVars>
          <dgm:bulletEnabled val="1"/>
        </dgm:presLayoutVars>
      </dgm:prSet>
      <dgm:spPr/>
    </dgm:pt>
    <dgm:pt modelId="{D49D9D5D-D421-4B3B-B35F-B0EFB1211275}" type="pres">
      <dgm:prSet presAssocID="{3DE915C5-07D6-451A-87D3-64E8C3BB79E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407C441-E609-4B89-994A-996373D7FAB5}" type="pres">
      <dgm:prSet presAssocID="{3DE915C5-07D6-451A-87D3-64E8C3BB79E9}" presName="parentRect" presStyleLbl="alignNode1" presStyleIdx="1" presStyleCnt="4"/>
      <dgm:spPr/>
      <dgm:t>
        <a:bodyPr/>
        <a:lstStyle/>
        <a:p>
          <a:endParaRPr lang="uk-UA"/>
        </a:p>
      </dgm:t>
    </dgm:pt>
    <dgm:pt modelId="{56204E86-1356-4CFF-9A39-C3CAAE2AC2EB}" type="pres">
      <dgm:prSet presAssocID="{3DE915C5-07D6-451A-87D3-64E8C3BB79E9}" presName="adorn" presStyleLbl="fgAccFollowNode1" presStyleIdx="1" presStyleCnt="4"/>
      <dgm:spPr>
        <a:noFill/>
        <a:ln>
          <a:noFill/>
        </a:ln>
      </dgm:spPr>
    </dgm:pt>
    <dgm:pt modelId="{87A43AAF-133B-429B-B27B-D4B4C9A233F4}" type="pres">
      <dgm:prSet presAssocID="{3EA8B82F-159A-4ACE-8EF1-CDE35C7B3319}" presName="sibTrans" presStyleLbl="sibTrans2D1" presStyleIdx="0" presStyleCnt="0"/>
      <dgm:spPr/>
      <dgm:t>
        <a:bodyPr/>
        <a:lstStyle/>
        <a:p>
          <a:endParaRPr lang="uk-UA"/>
        </a:p>
      </dgm:t>
    </dgm:pt>
    <dgm:pt modelId="{C2F287A9-F5FC-40D2-A149-37E0A134A1D6}" type="pres">
      <dgm:prSet presAssocID="{F100D42C-C267-4899-A670-402F1F35DB09}" presName="compNode" presStyleCnt="0"/>
      <dgm:spPr/>
    </dgm:pt>
    <dgm:pt modelId="{44FD4CD0-8E9C-4F17-A625-AA1B1AD85C50}" type="pres">
      <dgm:prSet presAssocID="{F100D42C-C267-4899-A670-402F1F35DB09}" presName="childRect" presStyleLbl="bgAcc1" presStyleIdx="2" presStyleCnt="4" custLinFactNeighborX="3389" custLinFactNeighborY="-2238">
        <dgm:presLayoutVars>
          <dgm:bulletEnabled val="1"/>
        </dgm:presLayoutVars>
      </dgm:prSet>
      <dgm:spPr/>
    </dgm:pt>
    <dgm:pt modelId="{517B7A14-2412-4A86-BAD3-59AE1321046B}" type="pres">
      <dgm:prSet presAssocID="{F100D42C-C267-4899-A670-402F1F35DB0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0FA56EB-F332-4ED9-80E6-A57DBE2A8F4D}" type="pres">
      <dgm:prSet presAssocID="{F100D42C-C267-4899-A670-402F1F35DB09}" presName="parentRect" presStyleLbl="alignNode1" presStyleIdx="2" presStyleCnt="4" custScaleX="99696" custLinFactNeighborX="3802"/>
      <dgm:spPr/>
      <dgm:t>
        <a:bodyPr/>
        <a:lstStyle/>
        <a:p>
          <a:endParaRPr lang="uk-UA"/>
        </a:p>
      </dgm:t>
    </dgm:pt>
    <dgm:pt modelId="{85344912-F515-418F-B016-2C15F21CBA29}" type="pres">
      <dgm:prSet presAssocID="{F100D42C-C267-4899-A670-402F1F35DB09}" presName="adorn" presStyleLbl="fgAccFollowNode1" presStyleIdx="2" presStyleCnt="4"/>
      <dgm:spPr>
        <a:noFill/>
        <a:ln>
          <a:noFill/>
        </a:ln>
      </dgm:spPr>
    </dgm:pt>
    <dgm:pt modelId="{A2E2F79C-7772-48E8-8123-0852C86D801E}" type="pres">
      <dgm:prSet presAssocID="{6982A34D-DAFE-42CC-B7F4-82036B2E62AE}" presName="sibTrans" presStyleLbl="sibTrans2D1" presStyleIdx="0" presStyleCnt="0"/>
      <dgm:spPr/>
      <dgm:t>
        <a:bodyPr/>
        <a:lstStyle/>
        <a:p>
          <a:endParaRPr lang="uk-UA"/>
        </a:p>
      </dgm:t>
    </dgm:pt>
    <dgm:pt modelId="{DEE8AAAA-A063-41DB-8B46-D09CDBE409C8}" type="pres">
      <dgm:prSet presAssocID="{37AB937C-59AE-47DA-994D-A4F509BD898D}" presName="compNode" presStyleCnt="0"/>
      <dgm:spPr/>
    </dgm:pt>
    <dgm:pt modelId="{3CB87D48-534F-4D18-BFB9-106C62D12CE5}" type="pres">
      <dgm:prSet presAssocID="{37AB937C-59AE-47DA-994D-A4F509BD898D}" presName="childRect" presStyleLbl="bgAcc1" presStyleIdx="3" presStyleCnt="4">
        <dgm:presLayoutVars>
          <dgm:bulletEnabled val="1"/>
        </dgm:presLayoutVars>
      </dgm:prSet>
      <dgm:spPr/>
    </dgm:pt>
    <dgm:pt modelId="{5A462A24-AFCA-4ED4-9A9F-2F7C02A858CB}" type="pres">
      <dgm:prSet presAssocID="{37AB937C-59AE-47DA-994D-A4F509BD898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9E4F918-0A1E-45AA-B875-6F0173CA9B60}" type="pres">
      <dgm:prSet presAssocID="{37AB937C-59AE-47DA-994D-A4F509BD898D}" presName="parentRect" presStyleLbl="alignNode1" presStyleIdx="3" presStyleCnt="4"/>
      <dgm:spPr/>
      <dgm:t>
        <a:bodyPr/>
        <a:lstStyle/>
        <a:p>
          <a:endParaRPr lang="uk-UA"/>
        </a:p>
      </dgm:t>
    </dgm:pt>
    <dgm:pt modelId="{84DCE24B-9E56-4D4D-8DD6-B88BC9E9660A}" type="pres">
      <dgm:prSet presAssocID="{37AB937C-59AE-47DA-994D-A4F509BD898D}" presName="adorn" presStyleLbl="fgAccFollowNode1" presStyleIdx="3" presStyleCnt="4"/>
      <dgm:spPr>
        <a:noFill/>
        <a:ln>
          <a:noFill/>
        </a:ln>
      </dgm:spPr>
    </dgm:pt>
  </dgm:ptLst>
  <dgm:cxnLst>
    <dgm:cxn modelId="{563CF3DA-D2EC-4DD6-9F16-7BBE3C78746F}" type="presOf" srcId="{6982A34D-DAFE-42CC-B7F4-82036B2E62AE}" destId="{A2E2F79C-7772-48E8-8123-0852C86D801E}" srcOrd="0" destOrd="0" presId="urn:microsoft.com/office/officeart/2005/8/layout/bList2"/>
    <dgm:cxn modelId="{30FE630F-B738-4356-9628-B16A3AEFBC47}" srcId="{ECE7139C-4FD1-45EE-91A2-CF80B126CA0E}" destId="{37AB937C-59AE-47DA-994D-A4F509BD898D}" srcOrd="3" destOrd="0" parTransId="{A8D55188-673F-4854-841A-7199F1DA8FFC}" sibTransId="{34F84D49-830A-45AB-A48F-2333571D533F}"/>
    <dgm:cxn modelId="{3C806837-D9A8-40B1-8FCC-2EC4F56DB93E}" type="presOf" srcId="{F100D42C-C267-4899-A670-402F1F35DB09}" destId="{517B7A14-2412-4A86-BAD3-59AE1321046B}" srcOrd="0" destOrd="0" presId="urn:microsoft.com/office/officeart/2005/8/layout/bList2"/>
    <dgm:cxn modelId="{34C13E4A-E453-45AE-9C30-BA0BB4D72EC5}" type="presOf" srcId="{3DE915C5-07D6-451A-87D3-64E8C3BB79E9}" destId="{1407C441-E609-4B89-994A-996373D7FAB5}" srcOrd="1" destOrd="0" presId="urn:microsoft.com/office/officeart/2005/8/layout/bList2"/>
    <dgm:cxn modelId="{192CBC4D-C433-42BB-8FE1-775357E4FF8B}" type="presOf" srcId="{37AB937C-59AE-47DA-994D-A4F509BD898D}" destId="{5A462A24-AFCA-4ED4-9A9F-2F7C02A858CB}" srcOrd="0" destOrd="0" presId="urn:microsoft.com/office/officeart/2005/8/layout/bList2"/>
    <dgm:cxn modelId="{980A3146-177A-4E98-B1BA-BA9C82A90EB7}" type="presOf" srcId="{3EA8B82F-159A-4ACE-8EF1-CDE35C7B3319}" destId="{87A43AAF-133B-429B-B27B-D4B4C9A233F4}" srcOrd="0" destOrd="0" presId="urn:microsoft.com/office/officeart/2005/8/layout/bList2"/>
    <dgm:cxn modelId="{DEE894BB-FE3F-4BAE-8C72-7B64F36F2228}" type="presOf" srcId="{0F8B5DE4-E64B-4601-B09D-FE2B245BC0D7}" destId="{64BB081A-72C2-41C4-93D4-8C85440462B2}" srcOrd="0" destOrd="0" presId="urn:microsoft.com/office/officeart/2005/8/layout/bList2"/>
    <dgm:cxn modelId="{5DE7CFA6-CB32-4A36-9EA6-08B5F32D43F3}" type="presOf" srcId="{ECE7139C-4FD1-45EE-91A2-CF80B126CA0E}" destId="{A5E00944-9DB4-42FF-9F7E-23A8F29C86F7}" srcOrd="0" destOrd="0" presId="urn:microsoft.com/office/officeart/2005/8/layout/bList2"/>
    <dgm:cxn modelId="{F70868EF-8706-4575-8456-EEE3651D885D}" type="presOf" srcId="{D11BF194-A1A2-4305-A387-72D3FA3B8504}" destId="{5C486F11-EB42-488D-AA13-573CABA80192}" srcOrd="1" destOrd="0" presId="urn:microsoft.com/office/officeart/2005/8/layout/bList2"/>
    <dgm:cxn modelId="{94496CE8-2509-49B9-86DA-DB1078EF97DB}" srcId="{ECE7139C-4FD1-45EE-91A2-CF80B126CA0E}" destId="{D11BF194-A1A2-4305-A387-72D3FA3B8504}" srcOrd="0" destOrd="0" parTransId="{FC3EA72F-03E9-459B-A690-3395A9C6FF96}" sibTransId="{0F8B5DE4-E64B-4601-B09D-FE2B245BC0D7}"/>
    <dgm:cxn modelId="{7BD3FEAD-C7FB-4AF5-9188-A35D962F79D8}" type="presOf" srcId="{3DE915C5-07D6-451A-87D3-64E8C3BB79E9}" destId="{D49D9D5D-D421-4B3B-B35F-B0EFB1211275}" srcOrd="0" destOrd="0" presId="urn:microsoft.com/office/officeart/2005/8/layout/bList2"/>
    <dgm:cxn modelId="{904FF3B5-9939-4831-B788-D5F1FA58AF18}" srcId="{ECE7139C-4FD1-45EE-91A2-CF80B126CA0E}" destId="{3DE915C5-07D6-451A-87D3-64E8C3BB79E9}" srcOrd="1" destOrd="0" parTransId="{67646200-10A8-4FD4-9AA9-DCB469547DC6}" sibTransId="{3EA8B82F-159A-4ACE-8EF1-CDE35C7B3319}"/>
    <dgm:cxn modelId="{2738B611-B401-4F33-A4F3-24E6EA855458}" srcId="{ECE7139C-4FD1-45EE-91A2-CF80B126CA0E}" destId="{F100D42C-C267-4899-A670-402F1F35DB09}" srcOrd="2" destOrd="0" parTransId="{47285176-1241-4B63-B71E-267F315AC9E1}" sibTransId="{6982A34D-DAFE-42CC-B7F4-82036B2E62AE}"/>
    <dgm:cxn modelId="{077EDC26-427C-4D22-908C-434BA34961E3}" type="presOf" srcId="{37AB937C-59AE-47DA-994D-A4F509BD898D}" destId="{A9E4F918-0A1E-45AA-B875-6F0173CA9B60}" srcOrd="1" destOrd="0" presId="urn:microsoft.com/office/officeart/2005/8/layout/bList2"/>
    <dgm:cxn modelId="{AF330032-2136-4F2F-AF9A-4C6E1463D32D}" type="presOf" srcId="{D11BF194-A1A2-4305-A387-72D3FA3B8504}" destId="{020102C0-6879-4B18-8625-D5E7AA45DBB6}" srcOrd="0" destOrd="0" presId="urn:microsoft.com/office/officeart/2005/8/layout/bList2"/>
    <dgm:cxn modelId="{1E4BA8B1-696E-4964-BB87-365214A0B8B1}" type="presOf" srcId="{F100D42C-C267-4899-A670-402F1F35DB09}" destId="{50FA56EB-F332-4ED9-80E6-A57DBE2A8F4D}" srcOrd="1" destOrd="0" presId="urn:microsoft.com/office/officeart/2005/8/layout/bList2"/>
    <dgm:cxn modelId="{31761334-82B1-49C7-804B-0520CBC50C5B}" type="presParOf" srcId="{A5E00944-9DB4-42FF-9F7E-23A8F29C86F7}" destId="{66EBE1B4-F424-443E-8ADF-321ED627F550}" srcOrd="0" destOrd="0" presId="urn:microsoft.com/office/officeart/2005/8/layout/bList2"/>
    <dgm:cxn modelId="{31195540-8995-4BC9-BE28-52161204FE39}" type="presParOf" srcId="{66EBE1B4-F424-443E-8ADF-321ED627F550}" destId="{4EACA081-5430-423E-A174-0ECF42E5DA3E}" srcOrd="0" destOrd="0" presId="urn:microsoft.com/office/officeart/2005/8/layout/bList2"/>
    <dgm:cxn modelId="{39FAD21D-E77C-411E-A49B-B8B1855E56B3}" type="presParOf" srcId="{66EBE1B4-F424-443E-8ADF-321ED627F550}" destId="{020102C0-6879-4B18-8625-D5E7AA45DBB6}" srcOrd="1" destOrd="0" presId="urn:microsoft.com/office/officeart/2005/8/layout/bList2"/>
    <dgm:cxn modelId="{69EC1C2F-AB67-49CA-B9DD-169FE81E1A1C}" type="presParOf" srcId="{66EBE1B4-F424-443E-8ADF-321ED627F550}" destId="{5C486F11-EB42-488D-AA13-573CABA80192}" srcOrd="2" destOrd="0" presId="urn:microsoft.com/office/officeart/2005/8/layout/bList2"/>
    <dgm:cxn modelId="{B0FCFCF8-E609-4B91-B927-061A0BFD768C}" type="presParOf" srcId="{66EBE1B4-F424-443E-8ADF-321ED627F550}" destId="{5FDAD23F-440C-4A8F-B979-64CC2A05EA59}" srcOrd="3" destOrd="0" presId="urn:microsoft.com/office/officeart/2005/8/layout/bList2"/>
    <dgm:cxn modelId="{BCED8525-B18F-4990-B596-13762332E1FA}" type="presParOf" srcId="{A5E00944-9DB4-42FF-9F7E-23A8F29C86F7}" destId="{64BB081A-72C2-41C4-93D4-8C85440462B2}" srcOrd="1" destOrd="0" presId="urn:microsoft.com/office/officeart/2005/8/layout/bList2"/>
    <dgm:cxn modelId="{BD097D91-193E-497B-9AF1-88485D39E81F}" type="presParOf" srcId="{A5E00944-9DB4-42FF-9F7E-23A8F29C86F7}" destId="{4F03BD4A-818B-4841-8BDD-CCA48ADE5F71}" srcOrd="2" destOrd="0" presId="urn:microsoft.com/office/officeart/2005/8/layout/bList2"/>
    <dgm:cxn modelId="{CBC2BC85-7E45-4518-8F41-A6B22C933657}" type="presParOf" srcId="{4F03BD4A-818B-4841-8BDD-CCA48ADE5F71}" destId="{0E233574-A973-4AFF-A61B-39A348F8AE5A}" srcOrd="0" destOrd="0" presId="urn:microsoft.com/office/officeart/2005/8/layout/bList2"/>
    <dgm:cxn modelId="{FE95158E-16FE-4A44-9F1D-46D68A277458}" type="presParOf" srcId="{4F03BD4A-818B-4841-8BDD-CCA48ADE5F71}" destId="{D49D9D5D-D421-4B3B-B35F-B0EFB1211275}" srcOrd="1" destOrd="0" presId="urn:microsoft.com/office/officeart/2005/8/layout/bList2"/>
    <dgm:cxn modelId="{FAD4FAEE-65CE-4B4E-A536-D6D97FF9B28D}" type="presParOf" srcId="{4F03BD4A-818B-4841-8BDD-CCA48ADE5F71}" destId="{1407C441-E609-4B89-994A-996373D7FAB5}" srcOrd="2" destOrd="0" presId="urn:microsoft.com/office/officeart/2005/8/layout/bList2"/>
    <dgm:cxn modelId="{684AE110-0C2A-48E6-B789-5B61CE6C86B2}" type="presParOf" srcId="{4F03BD4A-818B-4841-8BDD-CCA48ADE5F71}" destId="{56204E86-1356-4CFF-9A39-C3CAAE2AC2EB}" srcOrd="3" destOrd="0" presId="urn:microsoft.com/office/officeart/2005/8/layout/bList2"/>
    <dgm:cxn modelId="{514D57AE-960E-4F16-A209-96988FCF1D46}" type="presParOf" srcId="{A5E00944-9DB4-42FF-9F7E-23A8F29C86F7}" destId="{87A43AAF-133B-429B-B27B-D4B4C9A233F4}" srcOrd="3" destOrd="0" presId="urn:microsoft.com/office/officeart/2005/8/layout/bList2"/>
    <dgm:cxn modelId="{11E62296-DB59-4506-8518-09457E953954}" type="presParOf" srcId="{A5E00944-9DB4-42FF-9F7E-23A8F29C86F7}" destId="{C2F287A9-F5FC-40D2-A149-37E0A134A1D6}" srcOrd="4" destOrd="0" presId="urn:microsoft.com/office/officeart/2005/8/layout/bList2"/>
    <dgm:cxn modelId="{A34A2166-1989-4C57-AD57-46A092329E3F}" type="presParOf" srcId="{C2F287A9-F5FC-40D2-A149-37E0A134A1D6}" destId="{44FD4CD0-8E9C-4F17-A625-AA1B1AD85C50}" srcOrd="0" destOrd="0" presId="urn:microsoft.com/office/officeart/2005/8/layout/bList2"/>
    <dgm:cxn modelId="{385A302C-D7F5-4D0A-B030-5832D3E5A9F3}" type="presParOf" srcId="{C2F287A9-F5FC-40D2-A149-37E0A134A1D6}" destId="{517B7A14-2412-4A86-BAD3-59AE1321046B}" srcOrd="1" destOrd="0" presId="urn:microsoft.com/office/officeart/2005/8/layout/bList2"/>
    <dgm:cxn modelId="{81B0131B-C182-407C-AC46-2D823639C8F7}" type="presParOf" srcId="{C2F287A9-F5FC-40D2-A149-37E0A134A1D6}" destId="{50FA56EB-F332-4ED9-80E6-A57DBE2A8F4D}" srcOrd="2" destOrd="0" presId="urn:microsoft.com/office/officeart/2005/8/layout/bList2"/>
    <dgm:cxn modelId="{02D2D5F9-76DE-45CB-BBC8-AED8854ED2C7}" type="presParOf" srcId="{C2F287A9-F5FC-40D2-A149-37E0A134A1D6}" destId="{85344912-F515-418F-B016-2C15F21CBA29}" srcOrd="3" destOrd="0" presId="urn:microsoft.com/office/officeart/2005/8/layout/bList2"/>
    <dgm:cxn modelId="{447AA428-1DE5-486E-836A-219C775C343F}" type="presParOf" srcId="{A5E00944-9DB4-42FF-9F7E-23A8F29C86F7}" destId="{A2E2F79C-7772-48E8-8123-0852C86D801E}" srcOrd="5" destOrd="0" presId="urn:microsoft.com/office/officeart/2005/8/layout/bList2"/>
    <dgm:cxn modelId="{A9036F37-C851-4625-AA0C-ED71290DE095}" type="presParOf" srcId="{A5E00944-9DB4-42FF-9F7E-23A8F29C86F7}" destId="{DEE8AAAA-A063-41DB-8B46-D09CDBE409C8}" srcOrd="6" destOrd="0" presId="urn:microsoft.com/office/officeart/2005/8/layout/bList2"/>
    <dgm:cxn modelId="{4ED03F8B-4E85-4324-B2F4-A8020E5FC3A2}" type="presParOf" srcId="{DEE8AAAA-A063-41DB-8B46-D09CDBE409C8}" destId="{3CB87D48-534F-4D18-BFB9-106C62D12CE5}" srcOrd="0" destOrd="0" presId="urn:microsoft.com/office/officeart/2005/8/layout/bList2"/>
    <dgm:cxn modelId="{F55002F4-00B0-4639-A2F0-9904F4F834B4}" type="presParOf" srcId="{DEE8AAAA-A063-41DB-8B46-D09CDBE409C8}" destId="{5A462A24-AFCA-4ED4-9A9F-2F7C02A858CB}" srcOrd="1" destOrd="0" presId="urn:microsoft.com/office/officeart/2005/8/layout/bList2"/>
    <dgm:cxn modelId="{EB4D75D5-48BD-445B-9508-BBFF19E892C5}" type="presParOf" srcId="{DEE8AAAA-A063-41DB-8B46-D09CDBE409C8}" destId="{A9E4F918-0A1E-45AA-B875-6F0173CA9B60}" srcOrd="2" destOrd="0" presId="urn:microsoft.com/office/officeart/2005/8/layout/bList2"/>
    <dgm:cxn modelId="{97FC7211-BE29-4872-BCDB-CD69C83BAC7B}" type="presParOf" srcId="{DEE8AAAA-A063-41DB-8B46-D09CDBE409C8}" destId="{84DCE24B-9E56-4D4D-8DD6-B88BC9E9660A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4F1D51-2C66-4596-A21C-1EA8AE59BC36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098308-B24E-4842-B77B-AF98F8A5E9E7}">
      <dgm:prSet phldrT="[Текст]" custT="1"/>
      <dgm:spPr/>
      <dgm:t>
        <a:bodyPr/>
        <a:lstStyle/>
        <a:p>
          <a:pPr marL="84138" indent="0" algn="ctr">
            <a:spcBef>
              <a:spcPts val="0"/>
            </a:spcBef>
            <a:buClr>
              <a:srgbClr val="FF0000"/>
            </a:buClr>
            <a:buSzPct val="150000"/>
            <a:buFont typeface="Wingdings" panose="05000000000000000000" pitchFamily="2" charset="2"/>
            <a:buNone/>
          </a:pPr>
          <a:r>
            <a:rPr lang="ru-RU" sz="15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Сверить данные паспорта, с данными в форме ППЭ-05-02, в случае расхождения персональных данных, с данными в форме ППЭ-05-02, организатор заполняет форму ППЭ 12-02</a:t>
          </a:r>
          <a:endParaRPr lang="ru-RU" sz="1500" dirty="0">
            <a:latin typeface="Bookman Old Style" panose="02050604050505020204" pitchFamily="18" charset="0"/>
          </a:endParaRPr>
        </a:p>
      </dgm:t>
    </dgm:pt>
    <dgm:pt modelId="{03A2F7C5-3D23-46A4-BC75-EEDD4A6D96FE}" type="parTrans" cxnId="{FE3421F9-702D-4809-A690-501458AE17E3}">
      <dgm:prSet/>
      <dgm:spPr/>
      <dgm:t>
        <a:bodyPr/>
        <a:lstStyle/>
        <a:p>
          <a:endParaRPr lang="ru-RU"/>
        </a:p>
      </dgm:t>
    </dgm:pt>
    <dgm:pt modelId="{1F60D843-2E80-44A3-A1AC-687047D19C25}" type="sibTrans" cxnId="{FE3421F9-702D-4809-A690-501458AE17E3}">
      <dgm:prSet/>
      <dgm:spPr/>
      <dgm:t>
        <a:bodyPr/>
        <a:lstStyle/>
        <a:p>
          <a:endParaRPr lang="ru-RU"/>
        </a:p>
      </dgm:t>
    </dgm:pt>
    <dgm:pt modelId="{79C91053-7A76-44A0-8729-B5CC189D4F71}">
      <dgm:prSet phldrT="[Текст]" custT="1"/>
      <dgm:spPr/>
      <dgm:t>
        <a:bodyPr/>
        <a:lstStyle/>
        <a:p>
          <a:endParaRPr lang="ru-RU" dirty="0"/>
        </a:p>
      </dgm:t>
    </dgm:pt>
    <dgm:pt modelId="{73CA6C51-95CD-4908-B876-DA7E4CBBB6EE}" type="parTrans" cxnId="{22371E1E-F3DE-49B5-B740-D47DB983B3DE}">
      <dgm:prSet/>
      <dgm:spPr/>
      <dgm:t>
        <a:bodyPr/>
        <a:lstStyle/>
        <a:p>
          <a:endParaRPr lang="ru-RU"/>
        </a:p>
      </dgm:t>
    </dgm:pt>
    <dgm:pt modelId="{B24FF468-1D66-49C9-AE65-163EC005F1C5}" type="sibTrans" cxnId="{22371E1E-F3DE-49B5-B740-D47DB983B3DE}">
      <dgm:prSet/>
      <dgm:spPr/>
      <dgm:t>
        <a:bodyPr/>
        <a:lstStyle/>
        <a:p>
          <a:endParaRPr lang="ru-RU"/>
        </a:p>
      </dgm:t>
    </dgm:pt>
    <dgm:pt modelId="{73AE62C8-5C4C-4CCF-8779-3AABCEFEC583}" type="pres">
      <dgm:prSet presAssocID="{F14F1D51-2C66-4596-A21C-1EA8AE59BC36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A87470-B8E0-499A-BBFF-399B60935550}" type="pres">
      <dgm:prSet presAssocID="{F14F1D51-2C66-4596-A21C-1EA8AE59BC36}" presName="ribbon" presStyleLbl="node1" presStyleIdx="0" presStyleCnt="1" custScaleX="99077" custScaleY="86916" custLinFactNeighborX="-4822" custLinFactNeighborY="-4865"/>
      <dgm:spPr>
        <a:gradFill rotWithShape="0">
          <a:gsLst>
            <a:gs pos="0">
              <a:srgbClr val="92D050"/>
            </a:gs>
            <a:gs pos="55000">
              <a:schemeClr val="bg1">
                <a:lumMod val="85000"/>
              </a:schemeClr>
            </a:gs>
            <a:gs pos="100000">
              <a:srgbClr val="7030A0"/>
            </a:gs>
          </a:gsLst>
          <a:lin ang="5400000" scaled="0"/>
        </a:gradFill>
        <a:ln w="38100">
          <a:noFill/>
        </a:ln>
      </dgm:spPr>
      <dgm:t>
        <a:bodyPr/>
        <a:lstStyle/>
        <a:p>
          <a:endParaRPr lang="ru-RU"/>
        </a:p>
      </dgm:t>
    </dgm:pt>
    <dgm:pt modelId="{ECD41C34-AF9D-4A37-ABA8-B170FF09A149}" type="pres">
      <dgm:prSet presAssocID="{F14F1D51-2C66-4596-A21C-1EA8AE59BC36}" presName="leftArrowText" presStyleLbl="node1" presStyleIdx="0" presStyleCnt="1" custScaleX="114417" custScaleY="89855" custLinFactNeighborX="-9576" custLinFactNeighborY="-40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24B24F-BDBB-4AC2-B487-DD06FB1C40E0}" type="pres">
      <dgm:prSet presAssocID="{F14F1D51-2C66-4596-A21C-1EA8AE59BC36}" presName="rightArrowText" presStyleLbl="node1" presStyleIdx="0" presStyleCnt="1" custScaleX="109324" custScaleY="110912" custLinFactNeighborX="-21604" custLinFactNeighborY="18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371E1E-F3DE-49B5-B740-D47DB983B3DE}" srcId="{F14F1D51-2C66-4596-A21C-1EA8AE59BC36}" destId="{79C91053-7A76-44A0-8729-B5CC189D4F71}" srcOrd="1" destOrd="0" parTransId="{73CA6C51-95CD-4908-B876-DA7E4CBBB6EE}" sibTransId="{B24FF468-1D66-49C9-AE65-163EC005F1C5}"/>
    <dgm:cxn modelId="{C4193C8B-696D-4239-AC58-706B3C376549}" type="presOf" srcId="{38098308-B24E-4842-B77B-AF98F8A5E9E7}" destId="{ECD41C34-AF9D-4A37-ABA8-B170FF09A149}" srcOrd="0" destOrd="0" presId="urn:microsoft.com/office/officeart/2005/8/layout/arrow6"/>
    <dgm:cxn modelId="{8A5970FD-3BAB-441C-BBD6-FF049763BD72}" type="presOf" srcId="{F14F1D51-2C66-4596-A21C-1EA8AE59BC36}" destId="{73AE62C8-5C4C-4CCF-8779-3AABCEFEC583}" srcOrd="0" destOrd="0" presId="urn:microsoft.com/office/officeart/2005/8/layout/arrow6"/>
    <dgm:cxn modelId="{FE3421F9-702D-4809-A690-501458AE17E3}" srcId="{F14F1D51-2C66-4596-A21C-1EA8AE59BC36}" destId="{38098308-B24E-4842-B77B-AF98F8A5E9E7}" srcOrd="0" destOrd="0" parTransId="{03A2F7C5-3D23-46A4-BC75-EEDD4A6D96FE}" sibTransId="{1F60D843-2E80-44A3-A1AC-687047D19C25}"/>
    <dgm:cxn modelId="{DFAEBAF3-F3DB-4BDD-B1CF-DFAC69992C43}" type="presOf" srcId="{79C91053-7A76-44A0-8729-B5CC189D4F71}" destId="{3A24B24F-BDBB-4AC2-B487-DD06FB1C40E0}" srcOrd="0" destOrd="0" presId="urn:microsoft.com/office/officeart/2005/8/layout/arrow6"/>
    <dgm:cxn modelId="{3F700B12-B179-49B4-8AF1-1FAFB1354E19}" type="presParOf" srcId="{73AE62C8-5C4C-4CCF-8779-3AABCEFEC583}" destId="{BAA87470-B8E0-499A-BBFF-399B60935550}" srcOrd="0" destOrd="0" presId="urn:microsoft.com/office/officeart/2005/8/layout/arrow6"/>
    <dgm:cxn modelId="{0CD8920F-19CC-40D5-B39B-A6CA16E93F17}" type="presParOf" srcId="{73AE62C8-5C4C-4CCF-8779-3AABCEFEC583}" destId="{ECD41C34-AF9D-4A37-ABA8-B170FF09A149}" srcOrd="1" destOrd="0" presId="urn:microsoft.com/office/officeart/2005/8/layout/arrow6"/>
    <dgm:cxn modelId="{58A9D936-4A79-498A-87B8-30CC3ED90DB0}" type="presParOf" srcId="{73AE62C8-5C4C-4CCF-8779-3AABCEFEC583}" destId="{3A24B24F-BDBB-4AC2-B487-DD06FB1C40E0}" srcOrd="2" destOrd="0" presId="urn:microsoft.com/office/officeart/2005/8/layout/arrow6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14F1D51-2C66-4596-A21C-1EA8AE59BC36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098308-B24E-4842-B77B-AF98F8A5E9E7}">
      <dgm:prSet phldrT="[Текст]" custT="1"/>
      <dgm:spPr/>
      <dgm:t>
        <a:bodyPr/>
        <a:lstStyle/>
        <a:p>
          <a:pPr marL="84138" indent="0" algn="ctr">
            <a:spcBef>
              <a:spcPts val="0"/>
            </a:spcBef>
            <a:buClr>
              <a:srgbClr val="FF0000"/>
            </a:buClr>
            <a:buSzPct val="150000"/>
            <a:buFont typeface="Wingdings" panose="05000000000000000000" pitchFamily="2" charset="2"/>
            <a:buNone/>
          </a:pPr>
          <a:endParaRPr lang="ru-RU" sz="1800" dirty="0">
            <a:latin typeface="Bookman Old Style" panose="02050604050505020204" pitchFamily="18" charset="0"/>
          </a:endParaRPr>
        </a:p>
      </dgm:t>
    </dgm:pt>
    <dgm:pt modelId="{03A2F7C5-3D23-46A4-BC75-EEDD4A6D96FE}" type="parTrans" cxnId="{FE3421F9-702D-4809-A690-501458AE17E3}">
      <dgm:prSet/>
      <dgm:spPr/>
      <dgm:t>
        <a:bodyPr/>
        <a:lstStyle/>
        <a:p>
          <a:endParaRPr lang="ru-RU"/>
        </a:p>
      </dgm:t>
    </dgm:pt>
    <dgm:pt modelId="{1F60D843-2E80-44A3-A1AC-687047D19C25}" type="sibTrans" cxnId="{FE3421F9-702D-4809-A690-501458AE17E3}">
      <dgm:prSet/>
      <dgm:spPr/>
      <dgm:t>
        <a:bodyPr/>
        <a:lstStyle/>
        <a:p>
          <a:endParaRPr lang="ru-RU"/>
        </a:p>
      </dgm:t>
    </dgm:pt>
    <dgm:pt modelId="{79C91053-7A76-44A0-8729-B5CC189D4F71}">
      <dgm:prSet phldrT="[Текст]" custT="1"/>
      <dgm:spPr/>
      <dgm:t>
        <a:bodyPr/>
        <a:lstStyle/>
        <a:p>
          <a:endParaRPr lang="ru-RU" dirty="0"/>
        </a:p>
      </dgm:t>
    </dgm:pt>
    <dgm:pt modelId="{73CA6C51-95CD-4908-B876-DA7E4CBBB6EE}" type="parTrans" cxnId="{22371E1E-F3DE-49B5-B740-D47DB983B3DE}">
      <dgm:prSet/>
      <dgm:spPr/>
      <dgm:t>
        <a:bodyPr/>
        <a:lstStyle/>
        <a:p>
          <a:endParaRPr lang="ru-RU"/>
        </a:p>
      </dgm:t>
    </dgm:pt>
    <dgm:pt modelId="{B24FF468-1D66-49C9-AE65-163EC005F1C5}" type="sibTrans" cxnId="{22371E1E-F3DE-49B5-B740-D47DB983B3DE}">
      <dgm:prSet/>
      <dgm:spPr/>
      <dgm:t>
        <a:bodyPr/>
        <a:lstStyle/>
        <a:p>
          <a:endParaRPr lang="ru-RU"/>
        </a:p>
      </dgm:t>
    </dgm:pt>
    <dgm:pt modelId="{73AE62C8-5C4C-4CCF-8779-3AABCEFEC583}" type="pres">
      <dgm:prSet presAssocID="{F14F1D51-2C66-4596-A21C-1EA8AE59BC36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A87470-B8E0-499A-BBFF-399B60935550}" type="pres">
      <dgm:prSet presAssocID="{F14F1D51-2C66-4596-A21C-1EA8AE59BC36}" presName="ribbon" presStyleLbl="node1" presStyleIdx="0" presStyleCnt="1" custScaleX="97001" custScaleY="94699" custLinFactNeighborX="-2687" custLinFactNeighborY="-2651"/>
      <dgm:spPr>
        <a:gradFill rotWithShape="0">
          <a:gsLst>
            <a:gs pos="0">
              <a:srgbClr val="92D050"/>
            </a:gs>
            <a:gs pos="55000">
              <a:schemeClr val="bg1">
                <a:lumMod val="85000"/>
              </a:schemeClr>
            </a:gs>
            <a:gs pos="100000">
              <a:srgbClr val="7030A0"/>
            </a:gs>
          </a:gsLst>
          <a:lin ang="5400000" scaled="0"/>
        </a:gradFill>
        <a:ln w="38100">
          <a:noFill/>
        </a:ln>
      </dgm:spPr>
      <dgm:t>
        <a:bodyPr/>
        <a:lstStyle/>
        <a:p>
          <a:endParaRPr lang="ru-RU"/>
        </a:p>
      </dgm:t>
    </dgm:pt>
    <dgm:pt modelId="{ECD41C34-AF9D-4A37-ABA8-B170FF09A149}" type="pres">
      <dgm:prSet presAssocID="{F14F1D51-2C66-4596-A21C-1EA8AE59BC36}" presName="leftArrowText" presStyleLbl="node1" presStyleIdx="0" presStyleCnt="1" custScaleY="80798" custLinFactNeighborX="-9576" custLinFactNeighborY="-40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24B24F-BDBB-4AC2-B487-DD06FB1C40E0}" type="pres">
      <dgm:prSet presAssocID="{F14F1D51-2C66-4596-A21C-1EA8AE59BC36}" presName="rightArrowText" presStyleLbl="node1" presStyleIdx="0" presStyleCnt="1" custScaleX="109324" custScaleY="110912" custLinFactNeighborX="-21604" custLinFactNeighborY="18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371E1E-F3DE-49B5-B740-D47DB983B3DE}" srcId="{F14F1D51-2C66-4596-A21C-1EA8AE59BC36}" destId="{79C91053-7A76-44A0-8729-B5CC189D4F71}" srcOrd="1" destOrd="0" parTransId="{73CA6C51-95CD-4908-B876-DA7E4CBBB6EE}" sibTransId="{B24FF468-1D66-49C9-AE65-163EC005F1C5}"/>
    <dgm:cxn modelId="{2D447198-4039-4970-A781-6D6CEFBB4AB5}" type="presOf" srcId="{F14F1D51-2C66-4596-A21C-1EA8AE59BC36}" destId="{73AE62C8-5C4C-4CCF-8779-3AABCEFEC583}" srcOrd="0" destOrd="0" presId="urn:microsoft.com/office/officeart/2005/8/layout/arrow6"/>
    <dgm:cxn modelId="{85D0D476-081C-4066-A0ED-D9DB5415A0E6}" type="presOf" srcId="{38098308-B24E-4842-B77B-AF98F8A5E9E7}" destId="{ECD41C34-AF9D-4A37-ABA8-B170FF09A149}" srcOrd="0" destOrd="0" presId="urn:microsoft.com/office/officeart/2005/8/layout/arrow6"/>
    <dgm:cxn modelId="{B531BF1F-BA3D-451D-98CA-B757B2765127}" type="presOf" srcId="{79C91053-7A76-44A0-8729-B5CC189D4F71}" destId="{3A24B24F-BDBB-4AC2-B487-DD06FB1C40E0}" srcOrd="0" destOrd="0" presId="urn:microsoft.com/office/officeart/2005/8/layout/arrow6"/>
    <dgm:cxn modelId="{FE3421F9-702D-4809-A690-501458AE17E3}" srcId="{F14F1D51-2C66-4596-A21C-1EA8AE59BC36}" destId="{38098308-B24E-4842-B77B-AF98F8A5E9E7}" srcOrd="0" destOrd="0" parTransId="{03A2F7C5-3D23-46A4-BC75-EEDD4A6D96FE}" sibTransId="{1F60D843-2E80-44A3-A1AC-687047D19C25}"/>
    <dgm:cxn modelId="{C4A00DEB-8128-4137-9B76-33D774456681}" type="presParOf" srcId="{73AE62C8-5C4C-4CCF-8779-3AABCEFEC583}" destId="{BAA87470-B8E0-499A-BBFF-399B60935550}" srcOrd="0" destOrd="0" presId="urn:microsoft.com/office/officeart/2005/8/layout/arrow6"/>
    <dgm:cxn modelId="{491C25EE-C3DD-431A-99D4-D1B9003BDDD9}" type="presParOf" srcId="{73AE62C8-5C4C-4CCF-8779-3AABCEFEC583}" destId="{ECD41C34-AF9D-4A37-ABA8-B170FF09A149}" srcOrd="1" destOrd="0" presId="urn:microsoft.com/office/officeart/2005/8/layout/arrow6"/>
    <dgm:cxn modelId="{E8D165BF-60D2-4205-AF2A-577BC178027D}" type="presParOf" srcId="{73AE62C8-5C4C-4CCF-8779-3AABCEFEC583}" destId="{3A24B24F-BDBB-4AC2-B487-DD06FB1C40E0}" srcOrd="2" destOrd="0" presId="urn:microsoft.com/office/officeart/2005/8/layout/arrow6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14F1D51-2C66-4596-A21C-1EA8AE59BC36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098308-B24E-4842-B77B-AF98F8A5E9E7}">
      <dgm:prSet phldrT="[Текст]" custT="1"/>
      <dgm:spPr/>
      <dgm:t>
        <a:bodyPr/>
        <a:lstStyle/>
        <a:p>
          <a:pPr marL="84138" indent="0" algn="ctr">
            <a:spcBef>
              <a:spcPts val="0"/>
            </a:spcBef>
            <a:buClr>
              <a:srgbClr val="FF0000"/>
            </a:buClr>
            <a:buSzPct val="150000"/>
            <a:buFont typeface="Wingdings" panose="05000000000000000000" pitchFamily="2" charset="2"/>
            <a:buNone/>
          </a:pP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не позднее 08.00</a:t>
          </a:r>
        </a:p>
        <a:p>
          <a:pPr marL="84138" indent="0" algn="ctr">
            <a:spcBef>
              <a:spcPts val="0"/>
            </a:spcBef>
            <a:buNone/>
          </a:pP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явиться в ППЭ</a:t>
          </a:r>
          <a:endParaRPr lang="ru-RU" sz="180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03A2F7C5-3D23-46A4-BC75-EEDD4A6D96FE}" type="parTrans" cxnId="{FE3421F9-702D-4809-A690-501458AE17E3}">
      <dgm:prSet/>
      <dgm:spPr/>
      <dgm:t>
        <a:bodyPr/>
        <a:lstStyle/>
        <a:p>
          <a:endParaRPr lang="ru-RU"/>
        </a:p>
      </dgm:t>
    </dgm:pt>
    <dgm:pt modelId="{1F60D843-2E80-44A3-A1AC-687047D19C25}" type="sibTrans" cxnId="{FE3421F9-702D-4809-A690-501458AE17E3}">
      <dgm:prSet/>
      <dgm:spPr/>
      <dgm:t>
        <a:bodyPr/>
        <a:lstStyle/>
        <a:p>
          <a:endParaRPr lang="ru-RU"/>
        </a:p>
      </dgm:t>
    </dgm:pt>
    <dgm:pt modelId="{79C91053-7A76-44A0-8729-B5CC189D4F71}">
      <dgm:prSet phldrT="[Текст]" custT="1"/>
      <dgm:spPr/>
      <dgm:t>
        <a:bodyPr/>
        <a:lstStyle/>
        <a:p>
          <a:endParaRPr lang="ru-RU" dirty="0"/>
        </a:p>
      </dgm:t>
    </dgm:pt>
    <dgm:pt modelId="{73CA6C51-95CD-4908-B876-DA7E4CBBB6EE}" type="parTrans" cxnId="{22371E1E-F3DE-49B5-B740-D47DB983B3DE}">
      <dgm:prSet/>
      <dgm:spPr/>
      <dgm:t>
        <a:bodyPr/>
        <a:lstStyle/>
        <a:p>
          <a:endParaRPr lang="ru-RU"/>
        </a:p>
      </dgm:t>
    </dgm:pt>
    <dgm:pt modelId="{B24FF468-1D66-49C9-AE65-163EC005F1C5}" type="sibTrans" cxnId="{22371E1E-F3DE-49B5-B740-D47DB983B3DE}">
      <dgm:prSet/>
      <dgm:spPr/>
      <dgm:t>
        <a:bodyPr/>
        <a:lstStyle/>
        <a:p>
          <a:endParaRPr lang="ru-RU"/>
        </a:p>
      </dgm:t>
    </dgm:pt>
    <dgm:pt modelId="{44A0157B-2D53-48C9-BFB3-904C921C2186}">
      <dgm:prSet/>
      <dgm:spPr/>
      <dgm:t>
        <a:bodyPr/>
        <a:lstStyle/>
        <a:p>
          <a:endParaRPr lang="uk-UA"/>
        </a:p>
      </dgm:t>
    </dgm:pt>
    <dgm:pt modelId="{AB7D2FF2-7EFD-4C90-8BC6-A1FB9CBB69C2}" type="parTrans" cxnId="{A4FD604B-B723-46E3-99B4-FAB33567B211}">
      <dgm:prSet/>
      <dgm:spPr/>
      <dgm:t>
        <a:bodyPr/>
        <a:lstStyle/>
        <a:p>
          <a:endParaRPr lang="uk-UA"/>
        </a:p>
      </dgm:t>
    </dgm:pt>
    <dgm:pt modelId="{788D64AE-D656-4B0E-9B99-1A3E55109683}" type="sibTrans" cxnId="{A4FD604B-B723-46E3-99B4-FAB33567B211}">
      <dgm:prSet/>
      <dgm:spPr/>
      <dgm:t>
        <a:bodyPr/>
        <a:lstStyle/>
        <a:p>
          <a:endParaRPr lang="uk-UA"/>
        </a:p>
      </dgm:t>
    </dgm:pt>
    <dgm:pt modelId="{B48295DC-DF29-41FB-A09E-918704D6DB77}">
      <dgm:prSet/>
      <dgm:spPr/>
      <dgm:t>
        <a:bodyPr/>
        <a:lstStyle/>
        <a:p>
          <a:endParaRPr lang="uk-UA"/>
        </a:p>
      </dgm:t>
    </dgm:pt>
    <dgm:pt modelId="{AD784A01-B9AE-4FCA-8CC5-36841B368514}" type="parTrans" cxnId="{2EBA516F-2CE1-4B25-A823-5FCB0F02FD00}">
      <dgm:prSet/>
      <dgm:spPr/>
      <dgm:t>
        <a:bodyPr/>
        <a:lstStyle/>
        <a:p>
          <a:endParaRPr lang="uk-UA"/>
        </a:p>
      </dgm:t>
    </dgm:pt>
    <dgm:pt modelId="{F2B61A38-1150-4B50-8371-2C19A432470B}" type="sibTrans" cxnId="{2EBA516F-2CE1-4B25-A823-5FCB0F02FD00}">
      <dgm:prSet/>
      <dgm:spPr/>
      <dgm:t>
        <a:bodyPr/>
        <a:lstStyle/>
        <a:p>
          <a:endParaRPr lang="uk-UA"/>
        </a:p>
      </dgm:t>
    </dgm:pt>
    <dgm:pt modelId="{C33E27D2-8102-44BA-8A39-86EA49691C06}">
      <dgm:prSet phldrT="[Текст]"/>
      <dgm:spPr/>
      <dgm:t>
        <a:bodyPr/>
        <a:lstStyle/>
        <a:p>
          <a:endParaRPr lang="uk-UA"/>
        </a:p>
      </dgm:t>
    </dgm:pt>
    <dgm:pt modelId="{1D20BEA1-63DC-4BBF-9A14-6030F129A18B}" type="parTrans" cxnId="{1A784A0E-7D56-48FD-8ACD-4B0825E2D593}">
      <dgm:prSet/>
      <dgm:spPr/>
      <dgm:t>
        <a:bodyPr/>
        <a:lstStyle/>
        <a:p>
          <a:endParaRPr lang="uk-UA"/>
        </a:p>
      </dgm:t>
    </dgm:pt>
    <dgm:pt modelId="{7CEB7029-EA0F-44A1-B4E0-EA43C50FA3B9}" type="sibTrans" cxnId="{1A784A0E-7D56-48FD-8ACD-4B0825E2D593}">
      <dgm:prSet/>
      <dgm:spPr/>
      <dgm:t>
        <a:bodyPr/>
        <a:lstStyle/>
        <a:p>
          <a:endParaRPr lang="uk-UA"/>
        </a:p>
      </dgm:t>
    </dgm:pt>
    <dgm:pt modelId="{192B857C-16C9-4A2F-9CB2-F39B3826805D}">
      <dgm:prSet phldrT="[Текст]"/>
      <dgm:spPr/>
      <dgm:t>
        <a:bodyPr/>
        <a:lstStyle/>
        <a:p>
          <a:endParaRPr lang="uk-UA"/>
        </a:p>
      </dgm:t>
    </dgm:pt>
    <dgm:pt modelId="{171D513C-1806-43E2-8F75-4074167A74E1}" type="parTrans" cxnId="{07202126-06D4-407A-9068-E7994D1FCFEA}">
      <dgm:prSet/>
      <dgm:spPr/>
      <dgm:t>
        <a:bodyPr/>
        <a:lstStyle/>
        <a:p>
          <a:endParaRPr lang="uk-UA"/>
        </a:p>
      </dgm:t>
    </dgm:pt>
    <dgm:pt modelId="{85541468-2F50-4E8A-B884-B0E637BB9694}" type="sibTrans" cxnId="{07202126-06D4-407A-9068-E7994D1FCFEA}">
      <dgm:prSet/>
      <dgm:spPr/>
      <dgm:t>
        <a:bodyPr/>
        <a:lstStyle/>
        <a:p>
          <a:endParaRPr lang="uk-UA"/>
        </a:p>
      </dgm:t>
    </dgm:pt>
    <dgm:pt modelId="{F63753EE-C09E-4E69-8CD0-53A6E0DE478B}">
      <dgm:prSet phldrT="[Текст]"/>
      <dgm:spPr/>
      <dgm:t>
        <a:bodyPr/>
        <a:lstStyle/>
        <a:p>
          <a:endParaRPr lang="uk-UA"/>
        </a:p>
      </dgm:t>
    </dgm:pt>
    <dgm:pt modelId="{8FBF2458-34D4-4E84-BC34-4776595C3791}" type="parTrans" cxnId="{3D10AD93-B672-48F0-8F17-6BAE5EB3CDBE}">
      <dgm:prSet/>
      <dgm:spPr/>
      <dgm:t>
        <a:bodyPr/>
        <a:lstStyle/>
        <a:p>
          <a:endParaRPr lang="uk-UA"/>
        </a:p>
      </dgm:t>
    </dgm:pt>
    <dgm:pt modelId="{1D999486-3F72-4B00-B8B2-3997E36DEB14}" type="sibTrans" cxnId="{3D10AD93-B672-48F0-8F17-6BAE5EB3CDBE}">
      <dgm:prSet/>
      <dgm:spPr/>
      <dgm:t>
        <a:bodyPr/>
        <a:lstStyle/>
        <a:p>
          <a:endParaRPr lang="uk-UA"/>
        </a:p>
      </dgm:t>
    </dgm:pt>
    <dgm:pt modelId="{C27DF7F5-E121-4F6B-9032-2D89C15FF690}">
      <dgm:prSet/>
      <dgm:spPr/>
      <dgm:t>
        <a:bodyPr/>
        <a:lstStyle/>
        <a:p>
          <a:endParaRPr lang="uk-UA"/>
        </a:p>
      </dgm:t>
    </dgm:pt>
    <dgm:pt modelId="{D06A092F-6F6B-40A0-8321-CCB2FE99A46C}" type="parTrans" cxnId="{EAE5224A-9E43-4172-8491-9D7994C9934B}">
      <dgm:prSet/>
      <dgm:spPr/>
      <dgm:t>
        <a:bodyPr/>
        <a:lstStyle/>
        <a:p>
          <a:endParaRPr lang="uk-UA"/>
        </a:p>
      </dgm:t>
    </dgm:pt>
    <dgm:pt modelId="{534AA656-7CED-4E2B-86F6-E7BF986AF27D}" type="sibTrans" cxnId="{EAE5224A-9E43-4172-8491-9D7994C9934B}">
      <dgm:prSet/>
      <dgm:spPr/>
      <dgm:t>
        <a:bodyPr/>
        <a:lstStyle/>
        <a:p>
          <a:endParaRPr lang="uk-UA"/>
        </a:p>
      </dgm:t>
    </dgm:pt>
    <dgm:pt modelId="{73AE62C8-5C4C-4CCF-8779-3AABCEFEC583}" type="pres">
      <dgm:prSet presAssocID="{F14F1D51-2C66-4596-A21C-1EA8AE59BC36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A87470-B8E0-499A-BBFF-399B60935550}" type="pres">
      <dgm:prSet presAssocID="{F14F1D51-2C66-4596-A21C-1EA8AE59BC36}" presName="ribbon" presStyleLbl="node1" presStyleIdx="0" presStyleCnt="1" custScaleX="153512" custScaleY="100000" custLinFactNeighborY="-3225"/>
      <dgm:spPr>
        <a:gradFill rotWithShape="0">
          <a:gsLst>
            <a:gs pos="0">
              <a:srgbClr val="92D050"/>
            </a:gs>
            <a:gs pos="55000">
              <a:schemeClr val="bg1">
                <a:lumMod val="85000"/>
              </a:schemeClr>
            </a:gs>
            <a:gs pos="100000">
              <a:srgbClr val="7030A0"/>
            </a:gs>
          </a:gsLst>
          <a:lin ang="5400000" scaled="0"/>
        </a:gradFill>
        <a:ln w="38100">
          <a:noFill/>
        </a:ln>
      </dgm:spPr>
      <dgm:t>
        <a:bodyPr/>
        <a:lstStyle/>
        <a:p>
          <a:endParaRPr lang="ru-RU"/>
        </a:p>
      </dgm:t>
    </dgm:pt>
    <dgm:pt modelId="{ECD41C34-AF9D-4A37-ABA8-B170FF09A149}" type="pres">
      <dgm:prSet presAssocID="{F14F1D51-2C66-4596-A21C-1EA8AE59BC36}" presName="leftArrowText" presStyleLbl="node1" presStyleIdx="0" presStyleCnt="1" custScaleX="169013" custScaleY="94427" custLinFactNeighborX="-36014" custLinFactNeighborY="104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24B24F-BDBB-4AC2-B487-DD06FB1C40E0}" type="pres">
      <dgm:prSet presAssocID="{F14F1D51-2C66-4596-A21C-1EA8AE59BC36}" presName="rightArrowText" presStyleLbl="node1" presStyleIdx="0" presStyleCnt="1" custScaleX="129170" custScaleY="97750" custLinFactX="-32783" custLinFactNeighborX="-100000" custLinFactNeighborY="-2903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202126-06D4-407A-9068-E7994D1FCFEA}" srcId="{F14F1D51-2C66-4596-A21C-1EA8AE59BC36}" destId="{192B857C-16C9-4A2F-9CB2-F39B3826805D}" srcOrd="5" destOrd="0" parTransId="{171D513C-1806-43E2-8F75-4074167A74E1}" sibTransId="{85541468-2F50-4E8A-B884-B0E637BB9694}"/>
    <dgm:cxn modelId="{3D10AD93-B672-48F0-8F17-6BAE5EB3CDBE}" srcId="{F14F1D51-2C66-4596-A21C-1EA8AE59BC36}" destId="{F63753EE-C09E-4E69-8CD0-53A6E0DE478B}" srcOrd="6" destOrd="0" parTransId="{8FBF2458-34D4-4E84-BC34-4776595C3791}" sibTransId="{1D999486-3F72-4B00-B8B2-3997E36DEB14}"/>
    <dgm:cxn modelId="{1A784A0E-7D56-48FD-8ACD-4B0825E2D593}" srcId="{F14F1D51-2C66-4596-A21C-1EA8AE59BC36}" destId="{C33E27D2-8102-44BA-8A39-86EA49691C06}" srcOrd="4" destOrd="0" parTransId="{1D20BEA1-63DC-4BBF-9A14-6030F129A18B}" sibTransId="{7CEB7029-EA0F-44A1-B4E0-EA43C50FA3B9}"/>
    <dgm:cxn modelId="{A4FD604B-B723-46E3-99B4-FAB33567B211}" srcId="{F14F1D51-2C66-4596-A21C-1EA8AE59BC36}" destId="{44A0157B-2D53-48C9-BFB3-904C921C2186}" srcOrd="2" destOrd="0" parTransId="{AB7D2FF2-7EFD-4C90-8BC6-A1FB9CBB69C2}" sibTransId="{788D64AE-D656-4B0E-9B99-1A3E55109683}"/>
    <dgm:cxn modelId="{3B62B2A8-73CD-4509-A03C-02BF50914934}" type="presOf" srcId="{38098308-B24E-4842-B77B-AF98F8A5E9E7}" destId="{ECD41C34-AF9D-4A37-ABA8-B170FF09A149}" srcOrd="0" destOrd="0" presId="urn:microsoft.com/office/officeart/2005/8/layout/arrow6"/>
    <dgm:cxn modelId="{FF893AF2-24F5-44EE-B964-087A77A1B3B1}" type="presOf" srcId="{F14F1D51-2C66-4596-A21C-1EA8AE59BC36}" destId="{73AE62C8-5C4C-4CCF-8779-3AABCEFEC583}" srcOrd="0" destOrd="0" presId="urn:microsoft.com/office/officeart/2005/8/layout/arrow6"/>
    <dgm:cxn modelId="{EAE5224A-9E43-4172-8491-9D7994C9934B}" srcId="{F14F1D51-2C66-4596-A21C-1EA8AE59BC36}" destId="{C27DF7F5-E121-4F6B-9032-2D89C15FF690}" srcOrd="7" destOrd="0" parTransId="{D06A092F-6F6B-40A0-8321-CCB2FE99A46C}" sibTransId="{534AA656-7CED-4E2B-86F6-E7BF986AF27D}"/>
    <dgm:cxn modelId="{7754DE2B-8234-4C06-B5F7-D262F3838ABD}" type="presOf" srcId="{79C91053-7A76-44A0-8729-B5CC189D4F71}" destId="{3A24B24F-BDBB-4AC2-B487-DD06FB1C40E0}" srcOrd="0" destOrd="0" presId="urn:microsoft.com/office/officeart/2005/8/layout/arrow6"/>
    <dgm:cxn modelId="{22371E1E-F3DE-49B5-B740-D47DB983B3DE}" srcId="{F14F1D51-2C66-4596-A21C-1EA8AE59BC36}" destId="{79C91053-7A76-44A0-8729-B5CC189D4F71}" srcOrd="1" destOrd="0" parTransId="{73CA6C51-95CD-4908-B876-DA7E4CBBB6EE}" sibTransId="{B24FF468-1D66-49C9-AE65-163EC005F1C5}"/>
    <dgm:cxn modelId="{FE3421F9-702D-4809-A690-501458AE17E3}" srcId="{F14F1D51-2C66-4596-A21C-1EA8AE59BC36}" destId="{38098308-B24E-4842-B77B-AF98F8A5E9E7}" srcOrd="0" destOrd="0" parTransId="{03A2F7C5-3D23-46A4-BC75-EEDD4A6D96FE}" sibTransId="{1F60D843-2E80-44A3-A1AC-687047D19C25}"/>
    <dgm:cxn modelId="{2EBA516F-2CE1-4B25-A823-5FCB0F02FD00}" srcId="{F14F1D51-2C66-4596-A21C-1EA8AE59BC36}" destId="{B48295DC-DF29-41FB-A09E-918704D6DB77}" srcOrd="3" destOrd="0" parTransId="{AD784A01-B9AE-4FCA-8CC5-36841B368514}" sibTransId="{F2B61A38-1150-4B50-8371-2C19A432470B}"/>
    <dgm:cxn modelId="{3E95A599-9E03-46BB-9A92-135F10D52662}" type="presParOf" srcId="{73AE62C8-5C4C-4CCF-8779-3AABCEFEC583}" destId="{BAA87470-B8E0-499A-BBFF-399B60935550}" srcOrd="0" destOrd="0" presId="urn:microsoft.com/office/officeart/2005/8/layout/arrow6"/>
    <dgm:cxn modelId="{649F8FB4-22E3-4823-8DC7-1DB7E5AC4F19}" type="presParOf" srcId="{73AE62C8-5C4C-4CCF-8779-3AABCEFEC583}" destId="{ECD41C34-AF9D-4A37-ABA8-B170FF09A149}" srcOrd="1" destOrd="0" presId="urn:microsoft.com/office/officeart/2005/8/layout/arrow6"/>
    <dgm:cxn modelId="{5F094521-D6CC-4CE8-AA6B-381BB555DEE4}" type="presParOf" srcId="{73AE62C8-5C4C-4CCF-8779-3AABCEFEC583}" destId="{3A24B24F-BDBB-4AC2-B487-DD06FB1C40E0}" srcOrd="2" destOrd="0" presId="urn:microsoft.com/office/officeart/2005/8/layout/arrow6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F1450A-7B2A-406F-ACF1-E929FBCC3BF6}">
      <dsp:nvSpPr>
        <dsp:cNvPr id="0" name=""/>
        <dsp:cNvSpPr/>
      </dsp:nvSpPr>
      <dsp:spPr>
        <a:xfrm>
          <a:off x="5694" y="153562"/>
          <a:ext cx="2459409" cy="183589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7C3ED8-E61C-418B-9FAA-FAEBE0555013}">
      <dsp:nvSpPr>
        <dsp:cNvPr id="0" name=""/>
        <dsp:cNvSpPr/>
      </dsp:nvSpPr>
      <dsp:spPr>
        <a:xfrm>
          <a:off x="5694" y="1989459"/>
          <a:ext cx="2459409" cy="78943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0" rIns="3556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800" kern="1200" dirty="0"/>
        </a:p>
      </dsp:txBody>
      <dsp:txXfrm>
        <a:off x="5694" y="1989459"/>
        <a:ext cx="1731978" cy="789435"/>
      </dsp:txXfrm>
    </dsp:sp>
    <dsp:sp modelId="{D4C8BE76-5326-42FF-951D-E1C86CC661CE}">
      <dsp:nvSpPr>
        <dsp:cNvPr id="0" name=""/>
        <dsp:cNvSpPr/>
      </dsp:nvSpPr>
      <dsp:spPr>
        <a:xfrm>
          <a:off x="1807245" y="2124400"/>
          <a:ext cx="860793" cy="860793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94DB92-DA14-4753-ACE0-D2E09124CEB0}">
      <dsp:nvSpPr>
        <dsp:cNvPr id="0" name=""/>
        <dsp:cNvSpPr/>
      </dsp:nvSpPr>
      <dsp:spPr>
        <a:xfrm>
          <a:off x="2881295" y="153562"/>
          <a:ext cx="2459409" cy="183589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781623"/>
              <a:satOff val="-6931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76B3A1-AA9E-473A-B44A-7DB49BD8E9F7}">
      <dsp:nvSpPr>
        <dsp:cNvPr id="0" name=""/>
        <dsp:cNvSpPr/>
      </dsp:nvSpPr>
      <dsp:spPr>
        <a:xfrm>
          <a:off x="2881295" y="1989459"/>
          <a:ext cx="2459409" cy="789435"/>
        </a:xfrm>
        <a:prstGeom prst="rect">
          <a:avLst/>
        </a:prstGeom>
        <a:solidFill>
          <a:schemeClr val="accent5">
            <a:hueOff val="781623"/>
            <a:satOff val="-6931"/>
            <a:lumOff val="0"/>
            <a:alphaOff val="0"/>
          </a:schemeClr>
        </a:solidFill>
        <a:ln w="25400" cap="flat" cmpd="sng" algn="ctr">
          <a:solidFill>
            <a:schemeClr val="accent5">
              <a:hueOff val="781623"/>
              <a:satOff val="-6931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0" rIns="3556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/>
          </a:r>
          <a:br>
            <a:rPr lang="uk-UA" sz="2800" kern="1200" dirty="0" smtClean="0"/>
          </a:br>
          <a:endParaRPr lang="uk-UA" sz="2800" kern="1200" dirty="0"/>
        </a:p>
      </dsp:txBody>
      <dsp:txXfrm>
        <a:off x="2881295" y="1989459"/>
        <a:ext cx="1731978" cy="789435"/>
      </dsp:txXfrm>
    </dsp:sp>
    <dsp:sp modelId="{B4416044-2C95-456B-A7F2-61DDE78253A2}">
      <dsp:nvSpPr>
        <dsp:cNvPr id="0" name=""/>
        <dsp:cNvSpPr/>
      </dsp:nvSpPr>
      <dsp:spPr>
        <a:xfrm>
          <a:off x="4682847" y="2121095"/>
          <a:ext cx="860793" cy="860793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E050D1-48B2-4C73-9EEA-2304D0FEC8C1}">
      <dsp:nvSpPr>
        <dsp:cNvPr id="0" name=""/>
        <dsp:cNvSpPr/>
      </dsp:nvSpPr>
      <dsp:spPr>
        <a:xfrm>
          <a:off x="5760635" y="147852"/>
          <a:ext cx="2459409" cy="183589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1563246"/>
              <a:satOff val="-13862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BCA225-020E-40CB-9CDB-1D1885599478}">
      <dsp:nvSpPr>
        <dsp:cNvPr id="0" name=""/>
        <dsp:cNvSpPr/>
      </dsp:nvSpPr>
      <dsp:spPr>
        <a:xfrm>
          <a:off x="5756896" y="1989459"/>
          <a:ext cx="2459409" cy="789435"/>
        </a:xfrm>
        <a:prstGeom prst="rect">
          <a:avLst/>
        </a:prstGeom>
        <a:solidFill>
          <a:schemeClr val="accent5">
            <a:hueOff val="1563246"/>
            <a:satOff val="-13862"/>
            <a:lumOff val="0"/>
            <a:alphaOff val="0"/>
          </a:schemeClr>
        </a:solidFill>
        <a:ln w="25400" cap="flat" cmpd="sng" algn="ctr">
          <a:solidFill>
            <a:schemeClr val="accent5">
              <a:hueOff val="1563246"/>
              <a:satOff val="-13862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0" rIns="3556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/>
          </a:r>
          <a:br>
            <a:rPr lang="uk-UA" sz="2800" kern="1200" dirty="0" smtClean="0"/>
          </a:br>
          <a:endParaRPr lang="uk-UA" sz="2800" kern="1200" dirty="0"/>
        </a:p>
      </dsp:txBody>
      <dsp:txXfrm>
        <a:off x="5756896" y="1989459"/>
        <a:ext cx="1731978" cy="789435"/>
      </dsp:txXfrm>
    </dsp:sp>
    <dsp:sp modelId="{3784CB64-78A1-4C57-B1CE-C770312AFA44}">
      <dsp:nvSpPr>
        <dsp:cNvPr id="0" name=""/>
        <dsp:cNvSpPr/>
      </dsp:nvSpPr>
      <dsp:spPr>
        <a:xfrm>
          <a:off x="7558448" y="2121095"/>
          <a:ext cx="860793" cy="860793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ACA081-5430-423E-A174-0ECF42E5DA3E}">
      <dsp:nvSpPr>
        <dsp:cNvPr id="0" name=""/>
        <dsp:cNvSpPr/>
      </dsp:nvSpPr>
      <dsp:spPr>
        <a:xfrm>
          <a:off x="5257" y="442965"/>
          <a:ext cx="1864507" cy="159946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486F11-EB42-488D-AA13-573CABA80192}">
      <dsp:nvSpPr>
        <dsp:cNvPr id="0" name=""/>
        <dsp:cNvSpPr/>
      </dsp:nvSpPr>
      <dsp:spPr>
        <a:xfrm>
          <a:off x="5257" y="1938603"/>
          <a:ext cx="1864507" cy="59848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0" rIns="54610" bIns="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4300" kern="1200" dirty="0"/>
        </a:p>
      </dsp:txBody>
      <dsp:txXfrm>
        <a:off x="5257" y="1938603"/>
        <a:ext cx="1313033" cy="598480"/>
      </dsp:txXfrm>
    </dsp:sp>
    <dsp:sp modelId="{5FDAD23F-440C-4A8F-B979-64CC2A05EA59}">
      <dsp:nvSpPr>
        <dsp:cNvPr id="0" name=""/>
        <dsp:cNvSpPr/>
      </dsp:nvSpPr>
      <dsp:spPr>
        <a:xfrm>
          <a:off x="1371035" y="2033666"/>
          <a:ext cx="652577" cy="652577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233574-A973-4AFF-A61B-39A348F8AE5A}">
      <dsp:nvSpPr>
        <dsp:cNvPr id="0" name=""/>
        <dsp:cNvSpPr/>
      </dsp:nvSpPr>
      <dsp:spPr>
        <a:xfrm>
          <a:off x="2185284" y="494876"/>
          <a:ext cx="1864507" cy="139181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521082"/>
              <a:satOff val="-4621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07C441-E609-4B89-994A-996373D7FAB5}">
      <dsp:nvSpPr>
        <dsp:cNvPr id="0" name=""/>
        <dsp:cNvSpPr/>
      </dsp:nvSpPr>
      <dsp:spPr>
        <a:xfrm>
          <a:off x="2185284" y="1886692"/>
          <a:ext cx="1864507" cy="598480"/>
        </a:xfrm>
        <a:prstGeom prst="rect">
          <a:avLst/>
        </a:prstGeom>
        <a:solidFill>
          <a:schemeClr val="accent5">
            <a:hueOff val="521082"/>
            <a:satOff val="-4621"/>
            <a:lumOff val="0"/>
            <a:alphaOff val="0"/>
          </a:schemeClr>
        </a:solidFill>
        <a:ln w="25400" cap="flat" cmpd="sng" algn="ctr">
          <a:solidFill>
            <a:schemeClr val="accent5">
              <a:hueOff val="521082"/>
              <a:satOff val="-4621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0" rIns="54610" bIns="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4300" kern="1200" dirty="0"/>
        </a:p>
      </dsp:txBody>
      <dsp:txXfrm>
        <a:off x="2185284" y="1886692"/>
        <a:ext cx="1313033" cy="598480"/>
      </dsp:txXfrm>
    </dsp:sp>
    <dsp:sp modelId="{56204E86-1356-4CFF-9A39-C3CAAE2AC2EB}">
      <dsp:nvSpPr>
        <dsp:cNvPr id="0" name=""/>
        <dsp:cNvSpPr/>
      </dsp:nvSpPr>
      <dsp:spPr>
        <a:xfrm>
          <a:off x="3551062" y="1981755"/>
          <a:ext cx="652577" cy="652577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FD4CD0-8E9C-4F17-A625-AA1B1AD85C50}">
      <dsp:nvSpPr>
        <dsp:cNvPr id="0" name=""/>
        <dsp:cNvSpPr/>
      </dsp:nvSpPr>
      <dsp:spPr>
        <a:xfrm>
          <a:off x="4428500" y="463728"/>
          <a:ext cx="1864507" cy="139181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1042164"/>
              <a:satOff val="-9241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FA56EB-F332-4ED9-80E6-A57DBE2A8F4D}">
      <dsp:nvSpPr>
        <dsp:cNvPr id="0" name=""/>
        <dsp:cNvSpPr/>
      </dsp:nvSpPr>
      <dsp:spPr>
        <a:xfrm>
          <a:off x="4439034" y="1886692"/>
          <a:ext cx="1858839" cy="598480"/>
        </a:xfrm>
        <a:prstGeom prst="rect">
          <a:avLst/>
        </a:prstGeom>
        <a:solidFill>
          <a:schemeClr val="accent5">
            <a:hueOff val="1042164"/>
            <a:satOff val="-9241"/>
            <a:lumOff val="0"/>
            <a:alphaOff val="0"/>
          </a:schemeClr>
        </a:solidFill>
        <a:ln w="25400" cap="flat" cmpd="sng" algn="ctr">
          <a:solidFill>
            <a:schemeClr val="accent5">
              <a:hueOff val="1042164"/>
              <a:satOff val="-9241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0" rIns="54610" bIns="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4300" kern="1200" dirty="0"/>
        </a:p>
      </dsp:txBody>
      <dsp:txXfrm>
        <a:off x="4439034" y="1886692"/>
        <a:ext cx="1309041" cy="598480"/>
      </dsp:txXfrm>
    </dsp:sp>
    <dsp:sp modelId="{85344912-F515-418F-B016-2C15F21CBA29}">
      <dsp:nvSpPr>
        <dsp:cNvPr id="0" name=""/>
        <dsp:cNvSpPr/>
      </dsp:nvSpPr>
      <dsp:spPr>
        <a:xfrm>
          <a:off x="5731089" y="1981755"/>
          <a:ext cx="652577" cy="652577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B87D48-534F-4D18-BFB9-106C62D12CE5}">
      <dsp:nvSpPr>
        <dsp:cNvPr id="0" name=""/>
        <dsp:cNvSpPr/>
      </dsp:nvSpPr>
      <dsp:spPr>
        <a:xfrm>
          <a:off x="6545339" y="494876"/>
          <a:ext cx="1864507" cy="139181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1563246"/>
              <a:satOff val="-13862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E4F918-0A1E-45AA-B875-6F0173CA9B60}">
      <dsp:nvSpPr>
        <dsp:cNvPr id="0" name=""/>
        <dsp:cNvSpPr/>
      </dsp:nvSpPr>
      <dsp:spPr>
        <a:xfrm>
          <a:off x="6545339" y="1886692"/>
          <a:ext cx="1864507" cy="598480"/>
        </a:xfrm>
        <a:prstGeom prst="rect">
          <a:avLst/>
        </a:prstGeom>
        <a:solidFill>
          <a:schemeClr val="accent5">
            <a:hueOff val="1563246"/>
            <a:satOff val="-13862"/>
            <a:lumOff val="0"/>
            <a:alphaOff val="0"/>
          </a:schemeClr>
        </a:solidFill>
        <a:ln w="25400" cap="flat" cmpd="sng" algn="ctr">
          <a:solidFill>
            <a:schemeClr val="accent5">
              <a:hueOff val="1563246"/>
              <a:satOff val="-13862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0" rIns="54610" bIns="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4300" kern="1200" dirty="0"/>
        </a:p>
      </dsp:txBody>
      <dsp:txXfrm>
        <a:off x="6545339" y="1886692"/>
        <a:ext cx="1313033" cy="598480"/>
      </dsp:txXfrm>
    </dsp:sp>
    <dsp:sp modelId="{84DCE24B-9E56-4D4D-8DD6-B88BC9E9660A}">
      <dsp:nvSpPr>
        <dsp:cNvPr id="0" name=""/>
        <dsp:cNvSpPr/>
      </dsp:nvSpPr>
      <dsp:spPr>
        <a:xfrm>
          <a:off x="7911116" y="1981755"/>
          <a:ext cx="652577" cy="652577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A87470-B8E0-499A-BBFF-399B60935550}">
      <dsp:nvSpPr>
        <dsp:cNvPr id="0" name=""/>
        <dsp:cNvSpPr/>
      </dsp:nvSpPr>
      <dsp:spPr>
        <a:xfrm>
          <a:off x="0" y="54522"/>
          <a:ext cx="8052978" cy="2825812"/>
        </a:xfrm>
        <a:prstGeom prst="leftRightRibbon">
          <a:avLst/>
        </a:prstGeom>
        <a:gradFill rotWithShape="0">
          <a:gsLst>
            <a:gs pos="0">
              <a:srgbClr val="92D050"/>
            </a:gs>
            <a:gs pos="55000">
              <a:schemeClr val="bg1">
                <a:lumMod val="85000"/>
              </a:schemeClr>
            </a:gs>
            <a:gs pos="100000">
              <a:srgbClr val="7030A0"/>
            </a:gs>
          </a:gsLst>
          <a:lin ang="5400000" scaled="0"/>
        </a:gradFill>
        <a:ln w="381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D41C34-AF9D-4A37-ABA8-B170FF09A149}">
      <dsp:nvSpPr>
        <dsp:cNvPr id="0" name=""/>
        <dsp:cNvSpPr/>
      </dsp:nvSpPr>
      <dsp:spPr>
        <a:xfrm>
          <a:off x="599771" y="584755"/>
          <a:ext cx="3068938" cy="143146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3340" rIns="0" bIns="57150" numCol="1" spcCol="1270" anchor="ctr" anchorCtr="0">
          <a:noAutofit/>
        </a:bodyPr>
        <a:lstStyle/>
        <a:p>
          <a:pPr marL="84138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F0000"/>
            </a:buClr>
            <a:buSzPct val="150000"/>
            <a:buFont typeface="Wingdings" panose="05000000000000000000" pitchFamily="2" charset="2"/>
            <a:buNone/>
          </a:pPr>
          <a:r>
            <a:rPr lang="ru-RU" sz="15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Сверить данные паспорта, с данными в форме ППЭ-05-02, в случае расхождения персональных данных, с данными в форме ППЭ-05-02, организатор заполняет форму ППЭ 12-02</a:t>
          </a:r>
          <a:endParaRPr lang="ru-RU" sz="1500" kern="1200" dirty="0">
            <a:latin typeface="Bookman Old Style" panose="02050604050505020204" pitchFamily="18" charset="0"/>
          </a:endParaRPr>
        </a:p>
      </dsp:txBody>
      <dsp:txXfrm>
        <a:off x="599771" y="584755"/>
        <a:ext cx="3068938" cy="1431469"/>
      </dsp:txXfrm>
    </dsp:sp>
    <dsp:sp modelId="{3A24B24F-BDBB-4AC2-B487-DD06FB1C40E0}">
      <dsp:nvSpPr>
        <dsp:cNvPr id="0" name=""/>
        <dsp:cNvSpPr/>
      </dsp:nvSpPr>
      <dsp:spPr>
        <a:xfrm>
          <a:off x="3306001" y="1031322"/>
          <a:ext cx="3465483" cy="176692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8016" rIns="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3306001" y="1031322"/>
        <a:ext cx="3465483" cy="17669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A87470-B8E0-499A-BBFF-399B60935550}">
      <dsp:nvSpPr>
        <dsp:cNvPr id="0" name=""/>
        <dsp:cNvSpPr/>
      </dsp:nvSpPr>
      <dsp:spPr>
        <a:xfrm>
          <a:off x="432037" y="0"/>
          <a:ext cx="7291737" cy="2847476"/>
        </a:xfrm>
        <a:prstGeom prst="leftRightRibbon">
          <a:avLst/>
        </a:prstGeom>
        <a:gradFill rotWithShape="0">
          <a:gsLst>
            <a:gs pos="0">
              <a:srgbClr val="92D050"/>
            </a:gs>
            <a:gs pos="55000">
              <a:schemeClr val="bg1">
                <a:lumMod val="85000"/>
              </a:schemeClr>
            </a:gs>
            <a:gs pos="100000">
              <a:srgbClr val="7030A0"/>
            </a:gs>
          </a:gsLst>
          <a:lin ang="5400000" scaled="0"/>
        </a:gradFill>
        <a:ln w="381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D41C34-AF9D-4A37-ABA8-B170FF09A149}">
      <dsp:nvSpPr>
        <dsp:cNvPr id="0" name=""/>
        <dsp:cNvSpPr/>
      </dsp:nvSpPr>
      <dsp:spPr>
        <a:xfrm>
          <a:off x="1185816" y="607532"/>
          <a:ext cx="2480668" cy="119045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4008" rIns="0" bIns="68580" numCol="1" spcCol="1270" anchor="ctr" anchorCtr="0">
          <a:noAutofit/>
        </a:bodyPr>
        <a:lstStyle/>
        <a:p>
          <a:pPr marL="84138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F0000"/>
            </a:buClr>
            <a:buSzPct val="150000"/>
            <a:buFont typeface="Wingdings" panose="05000000000000000000" pitchFamily="2" charset="2"/>
            <a:buNone/>
          </a:pPr>
          <a:endParaRPr lang="ru-RU" sz="1800" kern="1200" dirty="0">
            <a:latin typeface="Bookman Old Style" panose="02050604050505020204" pitchFamily="18" charset="0"/>
          </a:endParaRPr>
        </a:p>
      </dsp:txBody>
      <dsp:txXfrm>
        <a:off x="1185816" y="607532"/>
        <a:ext cx="2480668" cy="1190450"/>
      </dsp:txXfrm>
    </dsp:sp>
    <dsp:sp modelId="{3A24B24F-BDBB-4AC2-B487-DD06FB1C40E0}">
      <dsp:nvSpPr>
        <dsp:cNvPr id="0" name=""/>
        <dsp:cNvSpPr/>
      </dsp:nvSpPr>
      <dsp:spPr>
        <a:xfrm>
          <a:off x="3509852" y="953818"/>
          <a:ext cx="3205050" cy="163414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8016" rIns="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3509852" y="953818"/>
        <a:ext cx="3205050" cy="16341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2BD772-517D-4177-BF3D-B802050571EF}" type="datetimeFigureOut">
              <a:rPr lang="uk-UA" smtClean="0"/>
              <a:t>21.02.2018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699F8-3E5C-472D-BEBE-E602B710FC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1812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699F8-3E5C-472D-BEBE-E602B710FC54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9091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699F8-3E5C-472D-BEBE-E602B710FC54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3634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DEE7C-0D73-4309-BFAF-FAC55B5564A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824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4B4A9-BDB9-4DC5-BE7E-756D0329E39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549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5661248"/>
            <a:ext cx="5637010" cy="882119"/>
          </a:xfrm>
        </p:spPr>
        <p:txBody>
          <a:bodyPr>
            <a:normAutofit/>
          </a:bodyPr>
          <a:lstStyle/>
          <a:p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Гризбил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Анна Андреевна ведущий специалист отдела организационного сопровождения ГИА</a:t>
            </a:r>
            <a:endParaRPr lang="uk-UA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95536" y="2132856"/>
            <a:ext cx="8568952" cy="223224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ru-RU" sz="2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ОБЯЗАННОСТИ ОРГАНИЗАТОРОВ В/ВНЕ АУДИТОРИИ ПРИ ПРОВЕДЕНИИ ЕДИНОГО ГОСУДАРСТВЕННОГО ЭКЗАМЕНА</a:t>
            </a:r>
            <a:endParaRPr lang="uk-UA" sz="25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00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все тестовые_Страница_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7813" y="1422813"/>
            <a:ext cx="4071357" cy="3840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Бланк регистраци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922" y="1211230"/>
            <a:ext cx="2212322" cy="4172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788024" y="6035660"/>
            <a:ext cx="2412663" cy="5616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ОБОРОТНАЯ СТОРОНА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ЗАПОЛНЯЕТСЯ!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572000" y="5805264"/>
            <a:ext cx="2765126" cy="1046055"/>
          </a:xfrm>
          <a:prstGeom prst="ellipse">
            <a:avLst/>
          </a:prstGeom>
          <a:noFill/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95089" y="1230414"/>
            <a:ext cx="2237882" cy="4247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1645498"/>
            <a:ext cx="2174575" cy="4177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Бланк ответов №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612" y="1999480"/>
            <a:ext cx="2252455" cy="4247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5823223"/>
            <a:ext cx="2411760" cy="8079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Бланки ЕГЭ-2018</a:t>
            </a:r>
          </a:p>
          <a:p>
            <a:pPr marL="87313" indent="-87313"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ЧЕРНО-БЕЛЫЕ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313" indent="-87313"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ОДНОСТОРОННИЕ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07504" y="260648"/>
            <a:ext cx="885698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ПОЛНЫЙ КОМПЛЕКТ УЧАСТНИКА ЕГЭ</a:t>
            </a:r>
            <a:endParaRPr lang="uk-UA" sz="2500" dirty="0"/>
          </a:p>
        </p:txBody>
      </p:sp>
      <p:sp>
        <p:nvSpPr>
          <p:cNvPr id="3" name="TextBox 2"/>
          <p:cNvSpPr txBox="1"/>
          <p:nvPr/>
        </p:nvSpPr>
        <p:spPr>
          <a:xfrm>
            <a:off x="6804248" y="2204864"/>
            <a:ext cx="2227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 регистрации;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 ответов №1;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 ответов №2 лист 1;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 ответов №2 лист 2;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КИМ + контрольный лист.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94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39553" y="424309"/>
            <a:ext cx="8352928" cy="62842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ПОЛНЫЙ КОМПЛЕКТ УЧАСТНИКА ЕГЭ</a:t>
            </a:r>
            <a:r>
              <a:rPr lang="uk-UA" sz="3200" dirty="0"/>
              <a:t/>
            </a:r>
            <a:br>
              <a:rPr lang="uk-UA" sz="3200" dirty="0"/>
            </a:br>
            <a:endParaRPr lang="ru-RU" sz="3200" b="1" dirty="0">
              <a:solidFill>
                <a:srgbClr val="FF66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Рисунок 7" descr="все тестовые_Страница_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340769"/>
            <a:ext cx="5472608" cy="4392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300192" y="1581616"/>
            <a:ext cx="2293345" cy="623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КОНТРОЛЬНЫЙ ЛИСТ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284967" y="1445955"/>
            <a:ext cx="2461440" cy="846002"/>
          </a:xfrm>
          <a:prstGeom prst="ellipse">
            <a:avLst/>
          </a:prstGeom>
          <a:noFill/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940151" y="2488828"/>
            <a:ext cx="3151073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 КИМ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 бланка регистрации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Краткая инструкция для организатора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Краткая инструкция для участника ЕГЭ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Водяные знаки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323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363127"/>
            <a:ext cx="8928992" cy="5162217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1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ПРОВЕДЕНИИ ВТОРОЙ ЧАСТИ ИНСТРУКТАЖА ОРГАНИЗАТОРУ НЕОБХОДИМО: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дать указание участникам ЕГЭ проверить комплектность и качество напечатанного ИК, соответствия номеров бланка регистрации и номера КИМ на контрольном листе с соответствующими номерами на бланке регистрации и КИМ, кода региона и номера ППЭ в бланке регистрации ответов, дать указание участникам ЕГЭ приступить к заполнению бланков регистрации;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правильность заполнения регистрационных полей на всех бланках ЕГЭ у каждого участника;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заполнения бланков объявить начало, продолжительность и время окончания экзаменационной работы.</a:t>
            </a:r>
            <a:endParaRPr lang="uk-UA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16632"/>
            <a:ext cx="885698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Вторая часть инструктажа начинается после того как </a:t>
            </a:r>
            <a:r>
              <a:rPr lang="ru-RU" sz="25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распечатан и роздан участникам ЕГЭ </a:t>
            </a:r>
          </a:p>
          <a:p>
            <a:pPr algn="ctr"/>
            <a:r>
              <a:rPr lang="ru-RU" sz="25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полный комплект ЭМ:</a:t>
            </a:r>
            <a:endParaRPr lang="uk-UA" sz="2500" u="sng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11560" y="4509120"/>
            <a:ext cx="8064896" cy="2088232"/>
          </a:xfrm>
          <a:prstGeom prst="roundRect">
            <a:avLst/>
          </a:prstGeom>
          <a:gradFill>
            <a:gsLst>
              <a:gs pos="0">
                <a:srgbClr val="92D050"/>
              </a:gs>
              <a:gs pos="50000">
                <a:schemeClr val="bg1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обнаружения участником ЕГЭ брака или некомплектности ЭМ организаторы печатают и выдают ему новый полный комплект ЭМ.</a:t>
            </a: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ЗАМЕНА КОМПЛЕКТА ЭМ ПРОИЗВОДИТСЯ ПОЛНОСТЬЮ, ВКЛЮЧАЯ КИМ</a:t>
            </a:r>
          </a:p>
          <a:p>
            <a:pPr algn="ctr"/>
            <a:endParaRPr lang="uk-UA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505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576064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Действия организатора в аудитории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время экзамена</a:t>
            </a:r>
            <a:r>
              <a:rPr lang="uk-UA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uk-UA" sz="2400" dirty="0">
              <a:solidFill>
                <a:srgbClr val="C00000"/>
              </a:solidFill>
            </a:endParaRPr>
          </a:p>
        </p:txBody>
      </p:sp>
      <p:sp>
        <p:nvSpPr>
          <p:cNvPr id="5" name="Объект 9"/>
          <p:cNvSpPr>
            <a:spLocks noGrp="1"/>
          </p:cNvSpPr>
          <p:nvPr>
            <p:ph sz="quarter" idx="13"/>
          </p:nvPr>
        </p:nvSpPr>
        <p:spPr>
          <a:xfrm>
            <a:off x="107504" y="836712"/>
            <a:ext cx="8784976" cy="54910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Следит за порядком и не допускает:</a:t>
            </a:r>
          </a:p>
          <a:p>
            <a:pPr marL="0" indent="0" algn="ctr">
              <a:buNone/>
            </a:pPr>
            <a:endParaRPr lang="uk-UA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851" y="1340768"/>
            <a:ext cx="2519957" cy="828675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chemeClr val="accent6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  <a:lin ang="3600000" scaled="0"/>
          </a:gra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разговоров участников ЕГЭ</a:t>
            </a:r>
            <a:endParaRPr lang="uk-UA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46039" y="3573016"/>
            <a:ext cx="2502025" cy="781050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chemeClr val="accent6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  <a:lin ang="3600000" scaled="0"/>
          </a:gra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наличия средств связи</a:t>
            </a:r>
            <a:endParaRPr lang="uk-UA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356323" y="4581128"/>
            <a:ext cx="2447925" cy="790575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chemeClr val="accent6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  <a:lin ang="3600000" scaled="0"/>
          </a:gra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произвольного выхода участников </a:t>
            </a:r>
            <a:endParaRPr lang="uk-UA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951734" y="5661248"/>
            <a:ext cx="2652714" cy="714375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chemeClr val="accent6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  <a:lin ang="3600000" scaled="0"/>
          </a:gra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выноса из аудиторий материалов</a:t>
            </a:r>
            <a:endParaRPr lang="uk-UA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14462" y="2420888"/>
            <a:ext cx="3085530" cy="781050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chemeClr val="accent6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  <a:lin ang="3600000" scaled="0"/>
          </a:gra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обмена между участниками материалами и предметами</a:t>
            </a:r>
            <a:endParaRPr lang="uk-UA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786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196752"/>
            <a:ext cx="7992888" cy="54006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комплектность оставленных им на рабочем месте ЭМ и черновиков;</a:t>
            </a:r>
          </a:p>
          <a:p>
            <a:pPr marL="45720" indent="0">
              <a:buNone/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аполнить форму ППЭ-12-04-МАШ «Ведомость учета времени отсутствия участников ГИА в аудитории.</a:t>
            </a:r>
            <a:endParaRPr lang="uk-UA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260921"/>
            <a:ext cx="8424936" cy="575791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выходе участника ЕГЭ из аудитории необходимо</a:t>
            </a:r>
            <a:r>
              <a:rPr lang="uk-UA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uk-UA" sz="2400" dirty="0">
              <a:solidFill>
                <a:srgbClr val="C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3568" y="3861048"/>
            <a:ext cx="7992888" cy="1944216"/>
          </a:xfrm>
          <a:prstGeom prst="roundRect">
            <a:avLst/>
          </a:prstGeom>
          <a:gradFill>
            <a:gsLst>
              <a:gs pos="0">
                <a:srgbClr val="92D050"/>
              </a:gs>
              <a:gs pos="50000">
                <a:schemeClr val="bg1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выход участника из аудитории фиксируется организаторами в ведомости учета времени отсутствия участников ГИА в аудитории (форма ППЭ-12-04-МАШ). При выходе одного и того же участника из аудитории его выход фиксируется в ведомости в новой строке</a:t>
            </a:r>
            <a:endParaRPr lang="uk-UA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105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4294967295"/>
          </p:nvPr>
        </p:nvPicPr>
        <p:blipFill rotWithShape="1">
          <a:blip r:embed="rId2"/>
          <a:srcRect l="2568" t="12384" r="49698" b="8473"/>
          <a:stretch/>
        </p:blipFill>
        <p:spPr bwMode="auto">
          <a:xfrm>
            <a:off x="1979712" y="836712"/>
            <a:ext cx="5301160" cy="59046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Овал 4"/>
          <p:cNvSpPr/>
          <p:nvPr/>
        </p:nvSpPr>
        <p:spPr>
          <a:xfrm>
            <a:off x="1403648" y="1916832"/>
            <a:ext cx="6264696" cy="64807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979712" y="2113111"/>
            <a:ext cx="13163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ИВАНОВ И.И.</a:t>
            </a:r>
            <a:endParaRPr lang="ru-RU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419872" y="2082334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100000000001122</a:t>
            </a:r>
            <a:endParaRPr lang="ru-RU" sz="1600" b="1" dirty="0"/>
          </a:p>
        </p:txBody>
      </p:sp>
      <p:sp>
        <p:nvSpPr>
          <p:cNvPr id="10" name="Заголовок 1"/>
          <p:cNvSpPr txBox="1">
            <a:spLocks noGrp="1"/>
          </p:cNvSpPr>
          <p:nvPr>
            <p:ph type="title"/>
          </p:nvPr>
        </p:nvSpPr>
        <p:spPr>
          <a:xfrm>
            <a:off x="899592" y="188913"/>
            <a:ext cx="7497763" cy="6477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ФОРМА 12-04-МАШ</a:t>
            </a:r>
            <a:endParaRPr lang="uk-UA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64088" y="205155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11  15</a:t>
            </a:r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6228184" y="205155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11  25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31024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1403648" y="1268760"/>
            <a:ext cx="3198592" cy="872004"/>
            <a:chOff x="61813" y="4317429"/>
            <a:chExt cx="2409934" cy="746863"/>
          </a:xfrm>
        </p:grpSpPr>
        <p:pic>
          <p:nvPicPr>
            <p:cNvPr id="5" name="Picture 6" descr="3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632"/>
            <a:stretch/>
          </p:blipFill>
          <p:spPr bwMode="auto">
            <a:xfrm>
              <a:off x="1754371" y="4317429"/>
              <a:ext cx="717376" cy="7005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4617B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6" name="Picture 7" descr="3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368"/>
            <a:stretch/>
          </p:blipFill>
          <p:spPr bwMode="auto">
            <a:xfrm>
              <a:off x="61813" y="4317430"/>
              <a:ext cx="797084" cy="7005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4617B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CFCFC"/>
                </a:clrFrom>
                <a:clrTo>
                  <a:srgbClr val="FCFC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986" y="4320996"/>
              <a:ext cx="743296" cy="743296"/>
            </a:xfrm>
            <a:prstGeom prst="rect">
              <a:avLst/>
            </a:prstGeom>
          </p:spPr>
        </p:pic>
      </p:grpSp>
      <p:sp>
        <p:nvSpPr>
          <p:cNvPr id="8" name="Объект 2"/>
          <p:cNvSpPr>
            <a:spLocks noGrp="1"/>
          </p:cNvSpPr>
          <p:nvPr/>
        </p:nvSpPr>
        <p:spPr>
          <a:xfrm>
            <a:off x="1259632" y="2492896"/>
            <a:ext cx="3688156" cy="2808312"/>
          </a:xfrm>
          <a:prstGeom prst="rect">
            <a:avLst/>
          </a:prstGeom>
          <a:solidFill>
            <a:srgbClr val="E7F3FE">
              <a:alpha val="5000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Порядка проведения ГИА участник удаляется с экзамена. В таком случае организатор совместно с членом ГЭК заполняет форму 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ППЭ-21 «Акт об удалении участника ЕГЭ с экзамена» в Штабе ППЭ в зоне видимости камер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видеонаблюдения</a:t>
            </a:r>
          </a:p>
          <a:p>
            <a:pPr marL="0" indent="0" algn="ctr">
              <a:buNone/>
            </a:pPr>
            <a:endParaRPr lang="ru-RU" sz="1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аудитории вносится запись в форму ППЭ-05-02 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/>
          <p:nvPr/>
        </p:nvPicPr>
        <p:blipFill rotWithShape="1">
          <a:blip r:embed="rId6"/>
          <a:srcRect l="4489" t="14319" r="59907" b="14084"/>
          <a:stretch/>
        </p:blipFill>
        <p:spPr bwMode="auto">
          <a:xfrm>
            <a:off x="5332845" y="1274343"/>
            <a:ext cx="3099433" cy="46043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Овал 13"/>
          <p:cNvSpPr/>
          <p:nvPr/>
        </p:nvSpPr>
        <p:spPr>
          <a:xfrm>
            <a:off x="6732240" y="4797152"/>
            <a:ext cx="1700037" cy="79208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904874" y="264196"/>
            <a:ext cx="7267526" cy="64452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УДАЛЕНИЕ С ЭКЗАМЕНА</a:t>
            </a:r>
            <a:endParaRPr lang="uk-UA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37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334381"/>
            <a:ext cx="3481752" cy="2406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448" y="4402910"/>
            <a:ext cx="2729936" cy="2242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Овал 9"/>
          <p:cNvSpPr/>
          <p:nvPr/>
        </p:nvSpPr>
        <p:spPr>
          <a:xfrm>
            <a:off x="6512504" y="4797152"/>
            <a:ext cx="1066141" cy="50071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548680"/>
            <a:ext cx="3960440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если участник по состоянию здоровья или другим объективным причинам не может закончить выполнение работы, в медицинском кабинете в случае подтверждения медицинским работником ухудшения здоровья заполняется  форма </a:t>
            </a:r>
            <a:r>
              <a:rPr lang="ru-RU" sz="1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ППЭ-22 «Акт о досрочном завершении экзамена по объективным причинам</a:t>
            </a:r>
            <a:r>
              <a:rPr lang="ru-RU" sz="1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sz="1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аудитории вносится соответствующая запись в форму ППЭ-05-02</a:t>
            </a:r>
            <a:endParaRPr lang="ru-RU" sz="1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/>
          <p:nvPr/>
        </p:nvPicPr>
        <p:blipFill rotWithShape="1">
          <a:blip r:embed="rId4"/>
          <a:srcRect l="4954" t="15093" r="51858" b="9827"/>
          <a:stretch/>
        </p:blipFill>
        <p:spPr bwMode="auto">
          <a:xfrm>
            <a:off x="5150158" y="736279"/>
            <a:ext cx="2878226" cy="34163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/>
          <p:cNvPicPr/>
          <p:nvPr/>
        </p:nvPicPr>
        <p:blipFill rotWithShape="1">
          <a:blip r:embed="rId4"/>
          <a:srcRect l="4954" t="15093" r="51858" b="9827"/>
          <a:stretch/>
        </p:blipFill>
        <p:spPr bwMode="auto">
          <a:xfrm>
            <a:off x="5150158" y="732760"/>
            <a:ext cx="2878226" cy="34163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Овал 15"/>
          <p:cNvSpPr/>
          <p:nvPr/>
        </p:nvSpPr>
        <p:spPr>
          <a:xfrm>
            <a:off x="6512503" y="3068960"/>
            <a:ext cx="1066141" cy="64807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/>
          <p:cNvSpPr txBox="1">
            <a:spLocks noGrp="1"/>
          </p:cNvSpPr>
          <p:nvPr>
            <p:ph type="title"/>
          </p:nvPr>
        </p:nvSpPr>
        <p:spPr>
          <a:xfrm>
            <a:off x="395536" y="116632"/>
            <a:ext cx="8568952" cy="647799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ДОСРОЧНОЕ ЗАВЕРШЕНИЕ ЭКЗАМЕНА</a:t>
            </a:r>
            <a:endParaRPr lang="uk-UA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17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99991" y="83219"/>
            <a:ext cx="4379409" cy="963017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sz="2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БЛАНК РЕГИСТРАЦИИ УЧАСТНИКА ДОСРОЧНО ЗАВЕРШИВШЕГО ЭКЗАМЕН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Бланк регистр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46236"/>
            <a:ext cx="3528392" cy="5767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Бланк регистр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046236"/>
            <a:ext cx="3744416" cy="5767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hape 4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7624" y="5941033"/>
            <a:ext cx="487684" cy="6025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" name="Shape 4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89247" y="5941033"/>
            <a:ext cx="487684" cy="6025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Овал 7"/>
          <p:cNvSpPr/>
          <p:nvPr/>
        </p:nvSpPr>
        <p:spPr>
          <a:xfrm>
            <a:off x="2486090" y="6120262"/>
            <a:ext cx="1221814" cy="50708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485976" y="6107392"/>
            <a:ext cx="1202470" cy="50708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87896" y="197024"/>
            <a:ext cx="3672408" cy="649909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 fontScale="90000"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200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БЛАНК РЕГИСТРАЦИИ УДАЛЕННОГО  УЧАСТНИКА</a:t>
            </a:r>
            <a:r>
              <a:rPr lang="ru-RU" sz="20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7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052736"/>
            <a:ext cx="8568952" cy="4752528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если участник полностью заполнил БО №2 лист 1, БО №2 лист 2 он обращается к организатору за ДБО №2, перед выдачей участнику ДБО №2 организатор должен: </a:t>
            </a:r>
          </a:p>
          <a:p>
            <a:pPr marL="45720" indent="0">
              <a:buNone/>
            </a:pPr>
            <a:endParaRPr lang="ru-RU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убедиться, что оба листа бланка ответов №2 полностью заполнен;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выдать участнику ЕГЭ ДБО №2;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поле «Следующий ДБО №2» внести цифровое значение штрих кода следующего ДБО №2;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поле «Лист №» при выдаче ДБО №2 внести порядковый номер листа работы участника ЕГЭ;</a:t>
            </a:r>
          </a:p>
          <a:p>
            <a:pPr marL="45720" indent="0">
              <a:buNone/>
            </a:pPr>
            <a:endParaRPr lang="ru-RU" sz="20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ДБО №2 копировать и выдавать копии категорически запрещено!</a:t>
            </a:r>
          </a:p>
          <a:p>
            <a:pPr marL="45720" indent="0" algn="ctr">
              <a:buNone/>
            </a:pP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нехватке ДБО №2 необходимо обратиться в Штаб ППЭ.</a:t>
            </a:r>
            <a:endParaRPr lang="ru-RU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uk-UA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27584" y="116632"/>
            <a:ext cx="7488832" cy="654893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 fontScale="77500" lnSpcReduction="20000"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endParaRPr lang="ru-RU" sz="2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ВЫДАЧА ДОПОЛНИТЕЛЬНЫХ БЛАНКОВ ОТВЕТОВ</a:t>
            </a:r>
            <a:endParaRPr lang="uk-UA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845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467544" y="188913"/>
            <a:ext cx="7958708" cy="1151856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ОРГАНИЗАТОР В АУДИТОРИИ ЗАБЛАГОВРЕМЕННО ДОЛЖЕН ПРОЙТИ ИНСТРУКТАЖ ПО ПОРЯДКУ И ПРОЦЕДУРЕ ПРОВЕДЕНИЯ ЕГЭ И ОЗНАКОМИТЬСЯ С:</a:t>
            </a:r>
            <a:endParaRPr lang="uk-UA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539552" y="1628800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ü"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нормативными правовыми документами, регламентирующими проведение ГИА-11;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инструкциями, определяющими порядок работы организаторов в аудитории;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правилами заполнения бланков ЕГЭ;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правилами оформления ведомостей, протоколов и актов, заполняемых при проведении ЕГЭ в аудиториях.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порядком работы с программным обеспечением Станция печати ЭМ</a:t>
            </a:r>
            <a:endParaRPr lang="uk-UA" sz="2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20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008" y="638403"/>
            <a:ext cx="3896432" cy="5422215"/>
          </a:xfrm>
          <a:prstGeom prst="rect">
            <a:avLst/>
          </a:prstGeom>
          <a:ln w="25400">
            <a:solidFill>
              <a:schemeClr val="bg1">
                <a:lumMod val="50000"/>
              </a:schemeClr>
            </a:solidFill>
          </a:ln>
        </p:spPr>
      </p:pic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0688"/>
            <a:ext cx="3744416" cy="5400600"/>
          </a:xfrm>
          <a:ln w="25400">
            <a:solidFill>
              <a:schemeClr val="bg1">
                <a:lumMod val="50000"/>
              </a:schemeClr>
            </a:solidFill>
          </a:ln>
        </p:spPr>
      </p:pic>
      <p:sp>
        <p:nvSpPr>
          <p:cNvPr id="8" name="Овал 7"/>
          <p:cNvSpPr/>
          <p:nvPr/>
        </p:nvSpPr>
        <p:spPr>
          <a:xfrm>
            <a:off x="5724128" y="1052736"/>
            <a:ext cx="2304256" cy="50405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TextBox 9"/>
          <p:cNvSpPr txBox="1"/>
          <p:nvPr/>
        </p:nvSpPr>
        <p:spPr>
          <a:xfrm>
            <a:off x="1259632" y="3861048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ЕСЛИ ДБО№2 УЧАСТНИКОМ НЕ ИСПОЛЬЗОВАЛСЯ, ТО В БО №2 ЛИСТ 2 НЕ ВНОСИТСЯ НИКАКОЕ ЧИСЛОВОЕ ЗНАЧЕНИЕ, ПОЛЕ ОСТАЕТСЯ ПУСТЫМ</a:t>
            </a:r>
            <a:endParaRPr lang="uk-UA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лево 10"/>
          <p:cNvSpPr/>
          <p:nvPr/>
        </p:nvSpPr>
        <p:spPr>
          <a:xfrm rot="6780080">
            <a:off x="4976302" y="2461069"/>
            <a:ext cx="2375205" cy="620126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08152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006" y="260648"/>
            <a:ext cx="3240360" cy="5040560"/>
          </a:xfrm>
          <a:prstGeom prst="rect">
            <a:avLst/>
          </a:prstGeom>
          <a:ln w="25400">
            <a:solidFill>
              <a:schemeClr val="bg1">
                <a:lumMod val="50000"/>
              </a:schemeClr>
            </a:solidFill>
          </a:ln>
        </p:spPr>
      </p:pic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45467"/>
            <a:ext cx="2740888" cy="4523693"/>
          </a:xfrm>
          <a:ln w="25400">
            <a:solidFill>
              <a:schemeClr val="bg1">
                <a:lumMod val="50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224136"/>
            <a:ext cx="3448718" cy="5157192"/>
          </a:xfrm>
          <a:prstGeom prst="rect">
            <a:avLst/>
          </a:prstGeom>
          <a:ln w="25400">
            <a:solidFill>
              <a:schemeClr val="bg1">
                <a:lumMod val="50000"/>
              </a:schemeClr>
            </a:solidFill>
          </a:ln>
        </p:spPr>
      </p:pic>
      <p:sp>
        <p:nvSpPr>
          <p:cNvPr id="11" name="Овал 10"/>
          <p:cNvSpPr/>
          <p:nvPr/>
        </p:nvSpPr>
        <p:spPr>
          <a:xfrm>
            <a:off x="5868144" y="908720"/>
            <a:ext cx="1368152" cy="57606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3563888" y="1700808"/>
            <a:ext cx="144016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2741100000184</a:t>
            </a:r>
            <a:endParaRPr lang="uk-UA" sz="13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трелка влево 14"/>
          <p:cNvSpPr/>
          <p:nvPr/>
        </p:nvSpPr>
        <p:spPr>
          <a:xfrm rot="19973613">
            <a:off x="4973647" y="1495209"/>
            <a:ext cx="944236" cy="297377"/>
          </a:xfrm>
          <a:prstGeom prst="leftArrow">
            <a:avLst>
              <a:gd name="adj1" fmla="val 50000"/>
              <a:gd name="adj2" fmla="val 142609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TextBox 15"/>
          <p:cNvSpPr txBox="1"/>
          <p:nvPr/>
        </p:nvSpPr>
        <p:spPr>
          <a:xfrm>
            <a:off x="2267744" y="3573016"/>
            <a:ext cx="34487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ЕСЛИ УЧАСТНИКУ ВЫДАЕТСЯ ДБО №2, ТО НОМЕР ДБО №2 ВНОСИТСЯ В СООТВЕТСТВУЮЩЕЕ ПОЛЕ БО №2 ЛИСТ 2</a:t>
            </a:r>
            <a:endParaRPr lang="uk-UA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3790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395536" y="188913"/>
            <a:ext cx="8568952" cy="647799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ЗАВЕРШЕНИЕ ЭКЗАМЕНА И СБОР ЭМ</a:t>
            </a:r>
            <a:endParaRPr lang="uk-UA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395288" y="908050"/>
            <a:ext cx="8497887" cy="1512838"/>
          </a:xfrm>
          <a:prstGeom prst="roundRect">
            <a:avLst/>
          </a:prstGeom>
          <a:gradFill>
            <a:gsLst>
              <a:gs pos="0">
                <a:srgbClr val="92D050"/>
              </a:gs>
              <a:gs pos="50000">
                <a:schemeClr val="bg1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marL="4572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30 минут и за 5 минут до окончания выполнения экзаменационной работы сообщить участникам ЕГЭ о скором завершении выполнения работы, напомнить о том, что все бланки односторонние и записи на оборотной стороне </a:t>
            </a:r>
            <a:r>
              <a:rPr lang="ru-RU" sz="26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обрабатываются и не проверяются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о необходимости перенести ответы из черновиков и КИМ в бланки ЕГЭ</a:t>
            </a:r>
            <a:endParaRPr lang="uk-UA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82785" y="2708920"/>
            <a:ext cx="8280920" cy="3528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itchFamily="18" charset="0"/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15 минут до окончания выполнения экзаменационной работы: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пересчитать ИК в аудитории (испорченные и (или) имеющие полиграфические дефекты);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неиспользованные черновики;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отметить в форме ППЭ-05-02 факты неявки на экзамен участников ЕГЭ, а также проверить отметки фактов удаления с экзамена, не завершения выполнения работы, ошибки в документах.</a:t>
            </a:r>
          </a:p>
          <a:p>
            <a:pPr marL="45720" indent="0">
              <a:buFont typeface="Georgia" pitchFamily="18" charset="0"/>
              <a:buNone/>
            </a:pPr>
            <a:endParaRPr lang="uk-UA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7190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260648"/>
            <a:ext cx="8208912" cy="6192688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окончании выполнения экзаменационной работы участниками организатор должен: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центре камер видеонаблюдения объявить, что выполнение экзаменационной работы окончено;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попросить положить все ЭМ на край стола (включая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КИМ+контрольные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листы и черновики);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Собрать у участников ЕГЭ: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бланки регистрации, бланки ответов №1, бланки ответов №2 лист 1 и лист 2, ДБО №2;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КИМ, включая контрольный лист;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черновики;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если бланки ответов №2 или ДБО №2 содержат не заполненные области (в конце работы участника), то необходимо погасить их следующим образом «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заполнить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 ППЭ-05-02, получив подписи у участников ЕГЭ</a:t>
            </a:r>
            <a:endParaRPr lang="uk-UA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9244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sz="quarter" idx="13"/>
          </p:nvPr>
        </p:nvPicPr>
        <p:blipFill>
          <a:blip r:embed="rId2" cstate="print"/>
          <a:srcRect l="28273" t="9879" r="26217" b="6831"/>
          <a:stretch>
            <a:fillRect/>
          </a:stretch>
        </p:blipFill>
        <p:spPr bwMode="auto">
          <a:xfrm>
            <a:off x="539552" y="620688"/>
            <a:ext cx="396044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99592" y="5013176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12332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7744" y="536392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1800" y="530120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Петров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5013176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47933" y="4878165"/>
            <a:ext cx="2017216" cy="504056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Овал 11"/>
          <p:cNvSpPr/>
          <p:nvPr/>
        </p:nvSpPr>
        <p:spPr>
          <a:xfrm>
            <a:off x="2123728" y="5296562"/>
            <a:ext cx="2017216" cy="504056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TextBox 14"/>
          <p:cNvSpPr txBox="1"/>
          <p:nvPr/>
        </p:nvSpPr>
        <p:spPr>
          <a:xfrm>
            <a:off x="4932040" y="1104652"/>
            <a:ext cx="41044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если участник экзамена осуществлял во время работы замену ошибочных ответов, организатору нужно посчитать: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количество замен ошибочных ответов и в поле «Количество заполненных полей «Замена ошибочных ответов» поставить соответствующее цифровое значение</a:t>
            </a:r>
          </a:p>
          <a:p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поставить подпись в специально отведенном месте</a:t>
            </a:r>
            <a:endParaRPr lang="uk-UA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1869475" y="2636912"/>
            <a:ext cx="3206581" cy="187220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4140944" y="4509120"/>
            <a:ext cx="1079128" cy="68872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05104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860032" y="731520"/>
            <a:ext cx="3672408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если участник экзамена не использовал поле «Замена ошибочных ответов на задания с кратким ответом»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 в поле «Количество заполненных полей «Замена ошибочных ответов» ставит «Х»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подпись в специально отведенном месте</a:t>
            </a:r>
            <a:endParaRPr lang="uk-UA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/>
          </p:cNvPicPr>
          <p:nvPr/>
        </p:nvPicPr>
        <p:blipFill>
          <a:blip r:embed="rId2" cstate="print"/>
          <a:srcRect l="28273" t="9879" r="26217" b="6831"/>
          <a:stretch>
            <a:fillRect/>
          </a:stretch>
        </p:blipFill>
        <p:spPr bwMode="auto">
          <a:xfrm>
            <a:off x="519808" y="764704"/>
            <a:ext cx="396044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538560" y="4941168"/>
            <a:ext cx="2017216" cy="504056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TextBox 7"/>
          <p:cNvSpPr txBox="1"/>
          <p:nvPr/>
        </p:nvSpPr>
        <p:spPr>
          <a:xfrm>
            <a:off x="2249932" y="5503648"/>
            <a:ext cx="305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Х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1800" y="546605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Петров</a:t>
            </a:r>
            <a:endParaRPr lang="uk-UA" dirty="0">
              <a:solidFill>
                <a:srgbClr val="FF0000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051721" y="2276872"/>
            <a:ext cx="2952327" cy="23042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3707904" y="3212976"/>
            <a:ext cx="1296144" cy="20882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2195736" y="5445224"/>
            <a:ext cx="2017216" cy="504056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58343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498080" cy="8235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УПАКОВКА МАТЕРИАЛОВ В АУДИТОРИИ ОРГАНИЗАТОРОМ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C:\Users\tipakova\Desktop\HoNYNqmZNcs.jpg"/>
          <p:cNvPicPr>
            <a:picLocks noGrp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1"/>
            <a:ext cx="2088232" cy="151216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707904" y="1066945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Упаковываются все типы бланков: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Стопка -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бланков регистрации,</a:t>
            </a: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Стопка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бланков ответов № 1, </a:t>
            </a:r>
            <a:endParaRPr lang="ru-RU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Стопка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бланков ответов № 2 лист 1 вместе с  бланком ответов № 2 лист 2 и ДБО № 2 при наличии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(заполняется форма ППЭ-11)</a:t>
            </a:r>
          </a:p>
        </p:txBody>
      </p:sp>
      <p:pic>
        <p:nvPicPr>
          <p:cNvPr id="6" name="Рисунок 5" descr="C:\Users\tipakova\Desktop\bB0cutSlMhw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084061"/>
            <a:ext cx="2160242" cy="132576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3744416" y="335699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Упаковываются все испорченные или бракованные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 при наличии в данной аудитории.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(заполняется форма ППЭ-11)</a:t>
            </a:r>
          </a:p>
        </p:txBody>
      </p:sp>
      <p:pic>
        <p:nvPicPr>
          <p:cNvPr id="8" name="Рисунок 7" descr="C:\Users\tipakova\Desktop\Un2GmoqoYoI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31653" y="4781116"/>
            <a:ext cx="2056160" cy="180019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3563888" y="515719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Упаковываются КИМ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контрольные листы всех участников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(заполняется форма ППЭ-11)</a:t>
            </a:r>
          </a:p>
        </p:txBody>
      </p:sp>
    </p:spTree>
    <p:extLst>
      <p:ext uri="{BB962C8B-B14F-4D97-AF65-F5344CB8AC3E}">
        <p14:creationId xmlns:p14="http://schemas.microsoft.com/office/powerpoint/2010/main" val="155200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731520"/>
            <a:ext cx="8496944" cy="579382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Штабе ППЭ организатор передает руководителю ППЭ: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возвратно-доставочные пакеты и сейф-пакет;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использованный электронный носитель с электронными КИМ;</a:t>
            </a:r>
            <a:endParaRPr lang="ru-RU" sz="20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конверт с черновиками;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неиспользованные черновики и ДБО №2;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служебные записки (при наличии).</a:t>
            </a:r>
            <a:endParaRPr lang="uk-UA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4077072"/>
            <a:ext cx="8424936" cy="1800200"/>
          </a:xfrm>
          <a:prstGeom prst="roundRect">
            <a:avLst/>
          </a:prstGeom>
          <a:gradFill>
            <a:gsLst>
              <a:gs pos="0">
                <a:srgbClr val="92D050"/>
              </a:gs>
              <a:gs pos="50000">
                <a:schemeClr val="bg1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 передает все материалы руководителю ППЭ в Штабе в присутствии члена ГЭК по форме ППЭ-14-02 «Ведомость выдачи и возврата экзаменационных материалов по аудиториям ППЭ» за специально отведенным столом, который находится в зоне видимости видеокамер</a:t>
            </a:r>
            <a:endParaRPr lang="uk-UA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8721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2780928"/>
            <a:ext cx="8424936" cy="64807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ОРГАНИЗАТОРЫ ВНЕ АУДИТОРИИ </a:t>
            </a:r>
            <a:endParaRPr lang="uk-UA" sz="25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6078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9036496" cy="432048"/>
          </a:xfrm>
        </p:spPr>
        <p:txBody>
          <a:bodyPr/>
          <a:lstStyle/>
          <a:p>
            <a:pPr marL="0" indent="0" algn="ctr">
              <a:buNone/>
            </a:pPr>
            <a:r>
              <a:rPr lang="ru-RU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ОРГАНИЗАТОР ВНЕ АУДИТОРИИ В ДЕНЬ ЭКЗАМЕНА ДОЛЖЕН: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38372346"/>
              </p:ext>
            </p:extLst>
          </p:nvPr>
        </p:nvGraphicFramePr>
        <p:xfrm>
          <a:off x="339157" y="620688"/>
          <a:ext cx="8569200" cy="2232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hape 4"/>
          <p:cNvSpPr/>
          <p:nvPr/>
        </p:nvSpPr>
        <p:spPr>
          <a:xfrm>
            <a:off x="323276" y="2564904"/>
            <a:ext cx="8569204" cy="2232843"/>
          </a:xfrm>
          <a:prstGeom prst="leftRightRibbon">
            <a:avLst/>
          </a:prstGeom>
          <a:gradFill rotWithShape="0">
            <a:gsLst>
              <a:gs pos="0">
                <a:srgbClr val="92D050"/>
              </a:gs>
              <a:gs pos="55000">
                <a:schemeClr val="bg1">
                  <a:lumMod val="85000"/>
                </a:schemeClr>
              </a:gs>
              <a:gs pos="100000">
                <a:srgbClr val="7030A0"/>
              </a:gs>
            </a:gsLst>
            <a:lin ang="5400000" scaled="0"/>
          </a:gradFill>
          <a:ln w="3810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TextBox 5"/>
          <p:cNvSpPr txBox="1"/>
          <p:nvPr/>
        </p:nvSpPr>
        <p:spPr>
          <a:xfrm>
            <a:off x="4716016" y="1268760"/>
            <a:ext cx="3096344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5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личные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вещи оставить в специально отведенном месте</a:t>
            </a:r>
            <a:endParaRPr lang="uk-UA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1331640" y="3020759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позднее 08.15</a:t>
            </a:r>
            <a:endParaRPr lang="uk-UA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пройти инструктаж у руководителя ППЭ</a:t>
            </a:r>
          </a:p>
          <a:p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4607878" y="3356992"/>
            <a:ext cx="32764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получить у руководителя ППЭ информацию о распределении в ППЭ</a:t>
            </a:r>
            <a:endParaRPr lang="uk-UA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sp>
        <p:nvSpPr>
          <p:cNvPr id="9" name="Shape 8"/>
          <p:cNvSpPr/>
          <p:nvPr/>
        </p:nvSpPr>
        <p:spPr>
          <a:xfrm>
            <a:off x="332156" y="4557321"/>
            <a:ext cx="8569204" cy="2232843"/>
          </a:xfrm>
          <a:prstGeom prst="leftRightRibbon">
            <a:avLst/>
          </a:prstGeom>
          <a:gradFill rotWithShape="0">
            <a:gsLst>
              <a:gs pos="0">
                <a:srgbClr val="92D050"/>
              </a:gs>
              <a:gs pos="55000">
                <a:schemeClr val="bg1">
                  <a:lumMod val="85000"/>
                </a:schemeClr>
              </a:gs>
              <a:gs pos="100000">
                <a:srgbClr val="7030A0"/>
              </a:gs>
            </a:gsLst>
            <a:lin ang="5400000" scaled="0"/>
          </a:gradFill>
          <a:ln w="3810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115616" y="4869160"/>
            <a:ext cx="33843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получить и разместить </a:t>
            </a: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стенде ППЭ-06-01 </a:t>
            </a: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Список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участников ГИА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ОО»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ППЭ-06-02 «Список участников ГИА в ППЭ по алфавиту»</a:t>
            </a:r>
            <a:endParaRPr lang="uk-UA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4607878" y="5592435"/>
            <a:ext cx="3564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пройти на рабочее место</a:t>
            </a:r>
            <a:endParaRPr lang="uk-UA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48333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80757060"/>
              </p:ext>
            </p:extLst>
          </p:nvPr>
        </p:nvGraphicFramePr>
        <p:xfrm>
          <a:off x="395536" y="731839"/>
          <a:ext cx="8424936" cy="3129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Объект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9843835"/>
              </p:ext>
            </p:extLst>
          </p:nvPr>
        </p:nvGraphicFramePr>
        <p:xfrm>
          <a:off x="215516" y="3756174"/>
          <a:ext cx="8568952" cy="3129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79512" y="44624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ДЕНЬ ПРОВЕДЕНИЯ ЕГЭ </a:t>
            </a:r>
            <a:endParaRPr lang="ru-RU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ОРГАНИЗАТОР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АУДИТОРИИ ДОЛЖЕН:</a:t>
            </a:r>
            <a:endParaRPr lang="uk-UA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323528" y="1124744"/>
            <a:ext cx="25202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ЯВИТЬСЯ В ППЭ В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08.00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ЗАРЕГИСТРИРОВАТЬСЯ У ОТВЕТСТВЕННОГО ОРГАНИЗАТОРА ВНЕ АУДИТОРИИ</a:t>
            </a:r>
            <a:endParaRPr lang="uk-UA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75856" y="1189201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ОСТАВИТЬ ЛИЧНЫЕ ВЕЩИ В СПЕЦИАЛЬНОМ МЕСТЕ ДЛЯ ХРАНЕНИЯ</a:t>
            </a:r>
            <a:endParaRPr lang="uk-UA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sp>
        <p:nvSpPr>
          <p:cNvPr id="16" name="TextBox 15"/>
          <p:cNvSpPr txBox="1"/>
          <p:nvPr/>
        </p:nvSpPr>
        <p:spPr>
          <a:xfrm>
            <a:off x="6012160" y="885344"/>
            <a:ext cx="2808312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РАНЕЕ </a:t>
            </a:r>
            <a:r>
              <a:rPr lang="ru-RU" sz="125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08.15 </a:t>
            </a:r>
            <a:r>
              <a:rPr lang="ru-RU" sz="12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ПРОЙТИ ИНСТРУКТАЖ У РУКОВОДИТЕЛЯ ППЭ</a:t>
            </a:r>
          </a:p>
          <a:p>
            <a:pPr algn="ctr"/>
            <a:r>
              <a:rPr lang="ru-RU" sz="12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ИНФОРМАЦИЮ О НАЗНАЧЕНИИ ОТВЕТСТВЕННЫХ ОРГАНИЗАТОРОВ В АУДИТОРИИ И РАСПРЕДЕЛЕНИЕ ПО АУДИТОРИЯМ</a:t>
            </a:r>
            <a:endParaRPr lang="uk-UA" sz="125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1520" y="4296578"/>
            <a:ext cx="1800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</a:t>
            </a:r>
            <a:r>
              <a:rPr lang="ru-RU" sz="1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08.45 </a:t>
            </a:r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ПРОЙТИ В СВОЮ АУДИТОРИЮ, ПРОВЕРИТЬ ЕЕ ГОТОВНОСТЬ К ЭКЗАМЕНУ</a:t>
            </a:r>
            <a:endParaRPr lang="uk-UA" sz="1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03748" y="4368586"/>
            <a:ext cx="205222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ВЫВЕСИТЬ У ВХОДА В АУДИТОРИЮ ФОРМУ ППЭ-05-01 «СПИСОК УЧАСТНИКОВ ГИА В АУДИТОРИИ ППЭ»</a:t>
            </a:r>
            <a:endParaRPr lang="uk-UA" sz="1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44008" y="4293096"/>
            <a:ext cx="1800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РАЗДАТЬ НА РАБОЧИЕ МЕСТА ЧЕРНОВИКИ СО ШТАМПОМ ОО </a:t>
            </a:r>
          </a:p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 ЛИСТА НА УЧАСТНИКА)</a:t>
            </a:r>
            <a:endParaRPr lang="uk-UA" sz="1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60232" y="4296578"/>
            <a:ext cx="201622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ОФОРМИТЬ НА ДОСКЕ ОБРАЗЕЦ РЕГИСТРАЦИОННЫХ ПОЛЕЙ БЛАНКА РЕГИСТРАЦИИ УЧАСТНИКА ЕГЭ</a:t>
            </a:r>
            <a:endParaRPr lang="uk-UA" sz="1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2584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692696"/>
            <a:ext cx="8640960" cy="5850984"/>
          </a:xfrm>
        </p:spPr>
        <p:txBody>
          <a:bodyPr/>
          <a:lstStyle/>
          <a:p>
            <a:pPr marL="45720" indent="0">
              <a:buNone/>
            </a:pPr>
            <a:endParaRPr lang="ru-RU" sz="20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Обеспечить </a:t>
            </a:r>
            <a:r>
              <a:rPr lang="ru-RU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организацию входа участников ЕГЭ в ППЭ</a:t>
            </a:r>
          </a:p>
          <a:p>
            <a:pPr marL="45720" indent="0">
              <a:buNone/>
            </a:pPr>
            <a:r>
              <a:rPr lang="ru-RU" sz="1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 входа в </a:t>
            </a:r>
            <a:r>
              <a:rPr lang="ru-RU" sz="1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ППЭ: </a:t>
            </a:r>
            <a:endParaRPr lang="ru-RU" sz="1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(начиная с 09.00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указать участникам ЕГЭ на необходимость оставить личные вещи в специально выделенном месте</a:t>
            </a:r>
            <a:r>
              <a:rPr lang="uk-UA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>
              <a:buNone/>
            </a:pPr>
            <a:r>
              <a:rPr lang="ru-RU" sz="1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входе в ППЭ: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проверить документы участника и наличие их в списках распределения;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помощью металлоискателей проверить у участников наличие запрещенных средств</a:t>
            </a:r>
          </a:p>
          <a:p>
            <a:pPr marL="45720" indent="0">
              <a:buNone/>
            </a:pPr>
            <a:endParaRPr lang="ru-RU" sz="20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этапе проведения экзамена организатор должен: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помогать участникам ЕГЭ ориентироваться и передвигаться по ППЭ;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следить 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соблюдением  Порядка ГИА.</a:t>
            </a:r>
          </a:p>
          <a:p>
            <a:pPr marL="45720" indent="0">
              <a:buNone/>
            </a:pPr>
            <a:endParaRPr lang="uk-UA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7504" y="188640"/>
            <a:ext cx="9036496" cy="43204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ПОДГОТОВКА К ЭКЗАМЕНУ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382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980728"/>
            <a:ext cx="7920880" cy="5256584"/>
          </a:xfrm>
        </p:spPr>
        <p:txBody>
          <a:bodyPr>
            <a:normAutofit lnSpcReduction="10000"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ППЭ-05-01 «Список участников ГИА в аудитории ППЭ» (2 экземпляра);</a:t>
            </a:r>
          </a:p>
          <a:p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ППЭ-05-02 «протокол проведения ГИА в аудитории»;</a:t>
            </a:r>
          </a:p>
          <a:p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ППЭ-12-02 «Ведомость коррекции персональных данных участников ГИА в аудитории»;</a:t>
            </a:r>
          </a:p>
          <a:p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ППЭ-12-03 «Ведомость использования дополнительных бланков ответов №2»;</a:t>
            </a:r>
          </a:p>
          <a:p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ППЭ-12-04-МАШ «Ведомость учета времени отсутствия участников ГИА в аудитории»;</a:t>
            </a:r>
          </a:p>
          <a:p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ППЭ-16 «Расшифровка кодов образовательных организаций ППЭ»;</a:t>
            </a:r>
          </a:p>
          <a:p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нструкцию для участника ЕГЭ, зачитываемую организатором в аудитории перед началом экзамена;</a:t>
            </a:r>
          </a:p>
          <a:p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ножницы;</a:t>
            </a:r>
          </a:p>
          <a:p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таблички с номерами аудиторий;</a:t>
            </a:r>
          </a:p>
          <a:p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ерновики;</a:t>
            </a:r>
          </a:p>
          <a:p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онверт для упаковки использованных черновиков (один конверт на аудиторию).</a:t>
            </a:r>
          </a:p>
          <a:p>
            <a:endPara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71600" y="333375"/>
            <a:ext cx="6984776" cy="5032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ПОЛУЧИТЬ У РУКОВОДИТЕЛЯ ППЭ</a:t>
            </a:r>
            <a:endParaRPr lang="uk-UA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401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755576" y="146051"/>
            <a:ext cx="7632848" cy="6186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ВХОД УЧАСТНИКОВ ЕГЭ В АУДИТОРИЮ</a:t>
            </a:r>
            <a:endParaRPr lang="uk-UA" sz="2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44766619"/>
              </p:ext>
            </p:extLst>
          </p:nvPr>
        </p:nvGraphicFramePr>
        <p:xfrm>
          <a:off x="399231" y="836712"/>
          <a:ext cx="8277225" cy="325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265166721"/>
              </p:ext>
            </p:extLst>
          </p:nvPr>
        </p:nvGraphicFramePr>
        <p:xfrm>
          <a:off x="323528" y="3645024"/>
          <a:ext cx="8559786" cy="3006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00" y="2132856"/>
            <a:ext cx="29523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Сообщить участнику ЕГЭ номер его места в аудитории</a:t>
            </a:r>
            <a:endParaRPr lang="uk-UA" sz="1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4435" y="4278280"/>
            <a:ext cx="2736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должен занять отведенное ему место </a:t>
            </a:r>
          </a:p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</a:t>
            </a:r>
          </a:p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формой ПП-05-01</a:t>
            </a:r>
            <a:endParaRPr lang="uk-UA" sz="1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5976" y="5085184"/>
            <a:ext cx="29523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не могут меняться местами</a:t>
            </a:r>
            <a:endParaRPr lang="uk-UA" sz="1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701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332656"/>
            <a:ext cx="777686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ВЫДАЧА ЭКЗАМЕНАЦИОННЫХ МАТЕРИАЛОВ</a:t>
            </a:r>
            <a:endParaRPr lang="uk-UA" sz="2500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301279"/>
            <a:ext cx="83529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09.45 ОТВЕТСТВЕННЫХ ОРГАНИЗАТОР В ШТАБЕ ППЭ ПРИНИМАЕТ У РУКОВОДИТЕЛЯ ППЭ ЭКЗАМЕНАЦИОННЫЕ МАТЕРИАЛЫ</a:t>
            </a:r>
            <a:endParaRPr lang="uk-UA" sz="17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2132856"/>
            <a:ext cx="820891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Сейф-пакеты с электронными носителями с ЭМ по форме ППЭ-14-02 «Ведомость выдачи и возврата экзаменационных материалов по аудиториям ППЭ» и форме ППЭ-14-04 «Ведомость материалов доставочного сейф-пакета» (расписывается в формах);</a:t>
            </a:r>
          </a:p>
          <a:p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возвратных доставочных пакета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для упаковки бланков ЕГЭ 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испорченных/бракованных бланков;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Сейф-пакет для упаковки использованных КИМ + контрольных листов;</a:t>
            </a:r>
          </a:p>
          <a:p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бланки ответов №2.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826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052736"/>
            <a:ext cx="8496944" cy="547260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предупредить участников о ведении видеонаблюдения;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7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инструктаж участников ЕГЭ.</a:t>
            </a:r>
          </a:p>
          <a:p>
            <a:pPr marL="45720" indent="0">
              <a:buNone/>
            </a:pPr>
            <a:r>
              <a:rPr lang="ru-RU" sz="175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часть инструктажа проводится с 09.50 и включает в себя: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7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участников ЕГЭ о порядке проведения экзамена;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7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оформления экзаменационной работы;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7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выполнения экзаменационной работы;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7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подачи апелляций о нарушении установленного Порядка и о несогласии с выставленными баллами;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7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случаи удаления с экзаменов;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7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и месте ознакомления с результатами;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7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записи на КИМ, оборотных сторонах бланков и черновиках не обрабатываются и не проверяются </a:t>
            </a:r>
            <a:r>
              <a:rPr lang="ru-RU" sz="175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(уделить особое внимание тому, что все бланки односторонние)</a:t>
            </a:r>
          </a:p>
          <a:p>
            <a:pPr marL="45720" indent="0" algn="ctr">
              <a:buNone/>
            </a:pPr>
            <a:r>
              <a:rPr lang="ru-RU" sz="175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окончании первой части инструктажа участникам демонстрируется целостность упаковки доставочного спецпакета с ИК на электронном носителе</a:t>
            </a:r>
            <a:endParaRPr lang="uk-UA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333375"/>
            <a:ext cx="842493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 НАЧАЛА ЭКЗАМЕНА ОРГАНИЗАТОР В АУДИТОРИИ ДОЛЖЕН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704264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340768"/>
            <a:ext cx="8712968" cy="482453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извлечь и сейф-пакета электронный носитель с ЭМ;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установить его в 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 (DVD)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-привод станции печати ЭМ;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ввести количество ЭМ для печати (количество ЭМ равно количеству участников ЕГЭ, фактически присутствующих в данной аудитории);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запустить процедуру расшифровки ЭМ;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выполнить печать ЭМ;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фиксировать дату и время вскрытия диска в форме </a:t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ППЭ-05-02 «Протокол проведения ЕГЭ в аудитории» </a:t>
            </a:r>
            <a:endParaRPr lang="uk-UA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332656"/>
            <a:ext cx="885698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РАНЕЕ 10.00 ОТВЕТСТВЕННЫЙ ОРГАНИЗАТОР ЗА ПЕЧАТЬ ЭМ ДОЛЖЕН:</a:t>
            </a:r>
            <a:endParaRPr lang="uk-UA" sz="2500" dirty="0"/>
          </a:p>
        </p:txBody>
      </p:sp>
    </p:spTree>
    <p:extLst>
      <p:ext uri="{BB962C8B-B14F-4D97-AF65-F5344CB8AC3E}">
        <p14:creationId xmlns:p14="http://schemas.microsoft.com/office/powerpoint/2010/main" val="416127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196752"/>
            <a:ext cx="8568952" cy="534692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проверить качество печати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контрольного листа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(распечатывается последним в каждом индивидуальном комплекте );</a:t>
            </a:r>
          </a:p>
          <a:p>
            <a:pPr marL="4572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отсутствуют светлые/ темные полосы;</a:t>
            </a:r>
          </a:p>
          <a:p>
            <a:pPr marL="4572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текст хорошо читаем, четко пропечатан;</a:t>
            </a:r>
          </a:p>
          <a:p>
            <a:pPr marL="4572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защитные знаки, расположенные по всей поверхности        листа 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четко видны;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 окончании проверки нужно сообщить результат организатору, ответственному за печать ЭМ;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качественный комплект размещается на столе для выдачи участникам, некачественный откладывается;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после печати всех комплектов ЭМ, полные комплекты раздаются участникам в произвольном порядке.  </a:t>
            </a:r>
            <a:endParaRPr lang="uk-UA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334978"/>
            <a:ext cx="885698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ОРГАНИЗАТОР В АУДИТОРИИ ОТВЕТСТВЕННЫЙ ЗА ПРОВЕРКУ ЭМ ДОЛЖЕН:</a:t>
            </a:r>
            <a:endParaRPr lang="uk-UA" sz="2500" dirty="0"/>
          </a:p>
        </p:txBody>
      </p:sp>
    </p:spTree>
    <p:extLst>
      <p:ext uri="{BB962C8B-B14F-4D97-AF65-F5344CB8AC3E}">
        <p14:creationId xmlns:p14="http://schemas.microsoft.com/office/powerpoint/2010/main" val="41653254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2433</TotalTime>
  <Words>1846</Words>
  <Application>Microsoft Office PowerPoint</Application>
  <PresentationFormat>Экран (4:3)</PresentationFormat>
  <Paragraphs>232</Paragraphs>
  <Slides>30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Воздушный поток</vt:lpstr>
      <vt:lpstr>Презентация PowerPoint</vt:lpstr>
      <vt:lpstr>ОРГАНИЗАТОР В АУДИТОРИИ ЗАБЛАГОВРЕМЕННО ДОЛЖЕН ПРОЙТИ ИНСТРУКТАЖ ПО ПОРЯДКУ И ПРОЦЕДУРЕ ПРОВЕДЕНИЯ ЕГЭ И ОЗНАКОМИТЬСЯ С:</vt:lpstr>
      <vt:lpstr>Презентация PowerPoint</vt:lpstr>
      <vt:lpstr>ПОЛУЧИТЬ У РУКОВОДИТЕЛЯ ППЭ</vt:lpstr>
      <vt:lpstr>ВХОД УЧАСТНИКОВ ЕГЭ В АУДИТОРИЮ</vt:lpstr>
      <vt:lpstr>Презентация PowerPoint</vt:lpstr>
      <vt:lpstr>ДО НАЧАЛА ЭКЗАМЕНА ОРГАНИЗАТОР В АУДИТОРИИ ДОЛЖЕН:</vt:lpstr>
      <vt:lpstr>Презентация PowerPoint</vt:lpstr>
      <vt:lpstr>Презентация PowerPoint</vt:lpstr>
      <vt:lpstr>Презентация PowerPoint</vt:lpstr>
      <vt:lpstr>ПОЛНЫЙ КОМПЛЕКТ УЧАСТНИКА ЕГЭ </vt:lpstr>
      <vt:lpstr>Презентация PowerPoint</vt:lpstr>
      <vt:lpstr>Действия организатора в аудитории во время экзамена </vt:lpstr>
      <vt:lpstr>При выходе участника ЕГЭ из аудитории необходимо </vt:lpstr>
      <vt:lpstr>ФОРМА 12-04-МАШ</vt:lpstr>
      <vt:lpstr>Презентация PowerPoint</vt:lpstr>
      <vt:lpstr>ДОСРОЧНОЕ ЗАВЕРШЕНИЕ ЭКЗАМЕНА</vt:lpstr>
      <vt:lpstr>БЛАНК РЕГИСТРАЦИИ УЧАСТНИКА ДОСРОЧНО ЗАВЕРШИВШЕГО ЭКЗАМЕН  </vt:lpstr>
      <vt:lpstr>Презентация PowerPoint</vt:lpstr>
      <vt:lpstr>Презентация PowerPoint</vt:lpstr>
      <vt:lpstr>Презентация PowerPoint</vt:lpstr>
      <vt:lpstr>ЗАВЕРШЕНИЕ ЭКЗАМЕНА И СБОР ЭМ</vt:lpstr>
      <vt:lpstr>Презентация PowerPoint</vt:lpstr>
      <vt:lpstr>Презентация PowerPoint</vt:lpstr>
      <vt:lpstr>Презентация PowerPoint</vt:lpstr>
      <vt:lpstr>УПАКОВКА МАТЕРИАЛОВ В АУДИТОРИИ ОРГАНИЗАТОРОМ</vt:lpstr>
      <vt:lpstr>Презентация PowerPoint</vt:lpstr>
      <vt:lpstr>Презентация PowerPoint</vt:lpstr>
      <vt:lpstr>ОРГАНИЗАТОР ВНЕ АУДИТОРИИ В ДЕНЬ ЭКЗАМЕНА ДОЛЖЕН: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ОБЯЗАННОСТИ РУКОВОДИТЕЛЯ ППЭ</dc:title>
  <dc:creator>Гризбил Анна А. Гризбил Анна Андреевна</dc:creator>
  <cp:lastModifiedBy>Гризбил Анна А. Гризбил Анна Андреевна</cp:lastModifiedBy>
  <cp:revision>129</cp:revision>
  <dcterms:created xsi:type="dcterms:W3CDTF">2018-01-16T06:59:08Z</dcterms:created>
  <dcterms:modified xsi:type="dcterms:W3CDTF">2018-02-21T08:08:09Z</dcterms:modified>
</cp:coreProperties>
</file>